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5" r:id="rId3"/>
    <p:sldId id="298" r:id="rId4"/>
    <p:sldId id="361" r:id="rId5"/>
    <p:sldId id="299" r:id="rId6"/>
    <p:sldId id="301" r:id="rId7"/>
    <p:sldId id="292" r:id="rId8"/>
    <p:sldId id="262" r:id="rId9"/>
    <p:sldId id="277" r:id="rId10"/>
    <p:sldId id="271" r:id="rId11"/>
    <p:sldId id="304" r:id="rId12"/>
    <p:sldId id="305" r:id="rId13"/>
    <p:sldId id="274" r:id="rId14"/>
    <p:sldId id="264" r:id="rId15"/>
    <p:sldId id="291" r:id="rId16"/>
    <p:sldId id="293" r:id="rId17"/>
    <p:sldId id="294" r:id="rId18"/>
    <p:sldId id="278" r:id="rId19"/>
    <p:sldId id="280" r:id="rId20"/>
    <p:sldId id="279" r:id="rId21"/>
    <p:sldId id="281" r:id="rId22"/>
    <p:sldId id="282" r:id="rId23"/>
    <p:sldId id="295" r:id="rId24"/>
    <p:sldId id="306" r:id="rId25"/>
    <p:sldId id="303" r:id="rId26"/>
    <p:sldId id="36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10" autoAdjust="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Baptiste Renard" userId="cfa898208c694958" providerId="LiveId" clId="{4748F3D5-4970-4789-A2E4-9C74787F27F3}"/>
    <pc:docChg chg="undo redo custSel addSld delSld modSld sldOrd modMainMaster">
      <pc:chgData name="Jean-Baptiste Renard" userId="cfa898208c694958" providerId="LiveId" clId="{4748F3D5-4970-4789-A2E4-9C74787F27F3}" dt="2025-12-16T08:37:23.865" v="15402" actId="47"/>
      <pc:docMkLst>
        <pc:docMk/>
      </pc:docMkLst>
      <pc:sldChg chg="modSp mod">
        <pc:chgData name="Jean-Baptiste Renard" userId="cfa898208c694958" providerId="LiveId" clId="{4748F3D5-4970-4789-A2E4-9C74787F27F3}" dt="2025-12-12T07:17:25.250" v="13876" actId="20577"/>
        <pc:sldMkLst>
          <pc:docMk/>
          <pc:sldMk cId="2311089614" sldId="256"/>
        </pc:sldMkLst>
        <pc:spChg chg="mod">
          <ac:chgData name="Jean-Baptiste Renard" userId="cfa898208c694958" providerId="LiveId" clId="{4748F3D5-4970-4789-A2E4-9C74787F27F3}" dt="2025-12-12T07:17:25.250" v="13876" actId="20577"/>
          <ac:spMkLst>
            <pc:docMk/>
            <pc:sldMk cId="2311089614" sldId="256"/>
            <ac:spMk id="5" creationId="{C1C09A13-3B69-E024-8985-B4A433E1E344}"/>
          </ac:spMkLst>
        </pc:spChg>
      </pc:sldChg>
      <pc:sldChg chg="del">
        <pc:chgData name="Jean-Baptiste Renard" userId="cfa898208c694958" providerId="LiveId" clId="{4748F3D5-4970-4789-A2E4-9C74787F27F3}" dt="2025-12-16T08:37:23.865" v="15402" actId="47"/>
        <pc:sldMkLst>
          <pc:docMk/>
          <pc:sldMk cId="2432007696" sldId="258"/>
        </pc:sldMkLst>
      </pc:sldChg>
      <pc:sldChg chg="del">
        <pc:chgData name="Jean-Baptiste Renard" userId="cfa898208c694958" providerId="LiveId" clId="{4748F3D5-4970-4789-A2E4-9C74787F27F3}" dt="2025-12-16T08:37:23.865" v="15402" actId="47"/>
        <pc:sldMkLst>
          <pc:docMk/>
          <pc:sldMk cId="2438113036" sldId="259"/>
        </pc:sldMkLst>
      </pc:sldChg>
      <pc:sldChg chg="del">
        <pc:chgData name="Jean-Baptiste Renard" userId="cfa898208c694958" providerId="LiveId" clId="{4748F3D5-4970-4789-A2E4-9C74787F27F3}" dt="2025-12-16T08:37:23.865" v="15402" actId="47"/>
        <pc:sldMkLst>
          <pc:docMk/>
          <pc:sldMk cId="3194372477" sldId="260"/>
        </pc:sldMkLst>
      </pc:sldChg>
      <pc:sldChg chg="modSp mod">
        <pc:chgData name="Jean-Baptiste Renard" userId="cfa898208c694958" providerId="LiveId" clId="{4748F3D5-4970-4789-A2E4-9C74787F27F3}" dt="2025-12-14T20:24:03.580" v="15352" actId="20577"/>
        <pc:sldMkLst>
          <pc:docMk/>
          <pc:sldMk cId="4110205521" sldId="262"/>
        </pc:sldMkLst>
        <pc:spChg chg="mod">
          <ac:chgData name="Jean-Baptiste Renard" userId="cfa898208c694958" providerId="LiveId" clId="{4748F3D5-4970-4789-A2E4-9C74787F27F3}" dt="2025-12-14T20:24:03.580" v="15352" actId="20577"/>
          <ac:spMkLst>
            <pc:docMk/>
            <pc:sldMk cId="4110205521" sldId="262"/>
            <ac:spMk id="2" creationId="{C797C57D-1095-F6FA-F095-092F60B123FB}"/>
          </ac:spMkLst>
        </pc:spChg>
      </pc:sldChg>
      <pc:sldChg chg="del">
        <pc:chgData name="Jean-Baptiste Renard" userId="cfa898208c694958" providerId="LiveId" clId="{4748F3D5-4970-4789-A2E4-9C74787F27F3}" dt="2025-12-16T08:37:23.865" v="15402" actId="47"/>
        <pc:sldMkLst>
          <pc:docMk/>
          <pc:sldMk cId="1899354938" sldId="266"/>
        </pc:sldMkLst>
      </pc:sldChg>
      <pc:sldChg chg="del">
        <pc:chgData name="Jean-Baptiste Renard" userId="cfa898208c694958" providerId="LiveId" clId="{4748F3D5-4970-4789-A2E4-9C74787F27F3}" dt="2025-12-16T08:37:23.865" v="15402" actId="47"/>
        <pc:sldMkLst>
          <pc:docMk/>
          <pc:sldMk cId="159295497" sldId="267"/>
        </pc:sldMkLst>
      </pc:sldChg>
      <pc:sldChg chg="mod modShow">
        <pc:chgData name="Jean-Baptiste Renard" userId="cfa898208c694958" providerId="LiveId" clId="{4748F3D5-4970-4789-A2E4-9C74787F27F3}" dt="2025-12-14T20:16:04.134" v="15267" actId="729"/>
        <pc:sldMkLst>
          <pc:docMk/>
          <pc:sldMk cId="2645189566" sldId="271"/>
        </pc:sldMkLst>
      </pc:sldChg>
      <pc:sldChg chg="mod modShow">
        <pc:chgData name="Jean-Baptiste Renard" userId="cfa898208c694958" providerId="LiveId" clId="{4748F3D5-4970-4789-A2E4-9C74787F27F3}" dt="2025-12-12T07:26:01.786" v="13891" actId="729"/>
        <pc:sldMkLst>
          <pc:docMk/>
          <pc:sldMk cId="2215093076" sldId="274"/>
        </pc:sldMkLst>
      </pc:sldChg>
      <pc:sldChg chg="del">
        <pc:chgData name="Jean-Baptiste Renard" userId="cfa898208c694958" providerId="LiveId" clId="{4748F3D5-4970-4789-A2E4-9C74787F27F3}" dt="2025-12-16T08:37:23.865" v="15402" actId="47"/>
        <pc:sldMkLst>
          <pc:docMk/>
          <pc:sldMk cId="2260378476" sldId="276"/>
        </pc:sldMkLst>
      </pc:sldChg>
      <pc:sldChg chg="modSp mod modShow">
        <pc:chgData name="Jean-Baptiste Renard" userId="cfa898208c694958" providerId="LiveId" clId="{4748F3D5-4970-4789-A2E4-9C74787F27F3}" dt="2025-12-14T20:15:54.352" v="15266" actId="1076"/>
        <pc:sldMkLst>
          <pc:docMk/>
          <pc:sldMk cId="4278168081" sldId="277"/>
        </pc:sldMkLst>
        <pc:spChg chg="mod">
          <ac:chgData name="Jean-Baptiste Renard" userId="cfa898208c694958" providerId="LiveId" clId="{4748F3D5-4970-4789-A2E4-9C74787F27F3}" dt="2025-12-14T20:15:54.352" v="15266" actId="1076"/>
          <ac:spMkLst>
            <pc:docMk/>
            <pc:sldMk cId="4278168081" sldId="277"/>
            <ac:spMk id="2" creationId="{61FC051E-4C04-B53B-3552-61EDC3CC0AEE}"/>
          </ac:spMkLst>
        </pc:spChg>
      </pc:sldChg>
      <pc:sldChg chg="mod modShow">
        <pc:chgData name="Jean-Baptiste Renard" userId="cfa898208c694958" providerId="LiveId" clId="{4748F3D5-4970-4789-A2E4-9C74787F27F3}" dt="2025-12-12T07:21:59.704" v="13884" actId="729"/>
        <pc:sldMkLst>
          <pc:docMk/>
          <pc:sldMk cId="2488972315" sldId="279"/>
        </pc:sldMkLst>
      </pc:sldChg>
      <pc:sldChg chg="mod modShow">
        <pc:chgData name="Jean-Baptiste Renard" userId="cfa898208c694958" providerId="LiveId" clId="{4748F3D5-4970-4789-A2E4-9C74787F27F3}" dt="2025-12-12T07:20:47.217" v="13882" actId="729"/>
        <pc:sldMkLst>
          <pc:docMk/>
          <pc:sldMk cId="604048146" sldId="281"/>
        </pc:sldMkLst>
      </pc:sldChg>
      <pc:sldChg chg="mod modShow">
        <pc:chgData name="Jean-Baptiste Renard" userId="cfa898208c694958" providerId="LiveId" clId="{4748F3D5-4970-4789-A2E4-9C74787F27F3}" dt="2025-12-12T07:20:52.623" v="13883" actId="729"/>
        <pc:sldMkLst>
          <pc:docMk/>
          <pc:sldMk cId="2570871409" sldId="282"/>
        </pc:sldMkLst>
      </pc:sldChg>
      <pc:sldChg chg="del">
        <pc:chgData name="Jean-Baptiste Renard" userId="cfa898208c694958" providerId="LiveId" clId="{4748F3D5-4970-4789-A2E4-9C74787F27F3}" dt="2025-12-16T08:37:23.865" v="15402" actId="47"/>
        <pc:sldMkLst>
          <pc:docMk/>
          <pc:sldMk cId="27170554" sldId="287"/>
        </pc:sldMkLst>
      </pc:sldChg>
      <pc:sldChg chg="del">
        <pc:chgData name="Jean-Baptiste Renard" userId="cfa898208c694958" providerId="LiveId" clId="{4748F3D5-4970-4789-A2E4-9C74787F27F3}" dt="2025-12-16T08:37:23.865" v="15402" actId="47"/>
        <pc:sldMkLst>
          <pc:docMk/>
          <pc:sldMk cId="2546112595" sldId="288"/>
        </pc:sldMkLst>
      </pc:sldChg>
      <pc:sldChg chg="del">
        <pc:chgData name="Jean-Baptiste Renard" userId="cfa898208c694958" providerId="LiveId" clId="{4748F3D5-4970-4789-A2E4-9C74787F27F3}" dt="2025-12-16T08:37:23.865" v="15402" actId="47"/>
        <pc:sldMkLst>
          <pc:docMk/>
          <pc:sldMk cId="2682871857" sldId="289"/>
        </pc:sldMkLst>
      </pc:sldChg>
      <pc:sldChg chg="del">
        <pc:chgData name="Jean-Baptiste Renard" userId="cfa898208c694958" providerId="LiveId" clId="{4748F3D5-4970-4789-A2E4-9C74787F27F3}" dt="2025-12-16T08:37:23.865" v="15402" actId="47"/>
        <pc:sldMkLst>
          <pc:docMk/>
          <pc:sldMk cId="996390776" sldId="290"/>
        </pc:sldMkLst>
      </pc:sldChg>
      <pc:sldChg chg="mod modShow">
        <pc:chgData name="Jean-Baptiste Renard" userId="cfa898208c694958" providerId="LiveId" clId="{4748F3D5-4970-4789-A2E4-9C74787F27F3}" dt="2025-12-14T20:16:58.572" v="15270" actId="729"/>
        <pc:sldMkLst>
          <pc:docMk/>
          <pc:sldMk cId="157300267" sldId="291"/>
        </pc:sldMkLst>
      </pc:sldChg>
      <pc:sldChg chg="modSp">
        <pc:chgData name="Jean-Baptiste Renard" userId="cfa898208c694958" providerId="LiveId" clId="{4748F3D5-4970-4789-A2E4-9C74787F27F3}" dt="2025-12-14T20:18:33.159" v="15273" actId="20577"/>
        <pc:sldMkLst>
          <pc:docMk/>
          <pc:sldMk cId="759109079" sldId="293"/>
        </pc:sldMkLst>
        <pc:spChg chg="mod">
          <ac:chgData name="Jean-Baptiste Renard" userId="cfa898208c694958" providerId="LiveId" clId="{4748F3D5-4970-4789-A2E4-9C74787F27F3}" dt="2025-12-14T20:18:33.159" v="15273" actId="20577"/>
          <ac:spMkLst>
            <pc:docMk/>
            <pc:sldMk cId="759109079" sldId="293"/>
            <ac:spMk id="2" creationId="{03E92343-F2F4-9D87-F9F4-8B2CFAD5A576}"/>
          </ac:spMkLst>
        </pc:spChg>
      </pc:sldChg>
      <pc:sldChg chg="mod modShow">
        <pc:chgData name="Jean-Baptiste Renard" userId="cfa898208c694958" providerId="LiveId" clId="{4748F3D5-4970-4789-A2E4-9C74787F27F3}" dt="2025-12-12T07:20:36.035" v="13881" actId="729"/>
        <pc:sldMkLst>
          <pc:docMk/>
          <pc:sldMk cId="4113777092" sldId="294"/>
        </pc:sldMkLst>
      </pc:sldChg>
      <pc:sldChg chg="modSp add mod modAnim">
        <pc:chgData name="Jean-Baptiste Renard" userId="cfa898208c694958" providerId="LiveId" clId="{4748F3D5-4970-4789-A2E4-9C74787F27F3}" dt="2025-12-14T20:13:35.358" v="15209" actId="20577"/>
        <pc:sldMkLst>
          <pc:docMk/>
          <pc:sldMk cId="1381130337" sldId="298"/>
        </pc:sldMkLst>
        <pc:spChg chg="mod">
          <ac:chgData name="Jean-Baptiste Renard" userId="cfa898208c694958" providerId="LiveId" clId="{4748F3D5-4970-4789-A2E4-9C74787F27F3}" dt="2025-12-14T20:13:35.358" v="15209" actId="20577"/>
          <ac:spMkLst>
            <pc:docMk/>
            <pc:sldMk cId="1381130337" sldId="298"/>
            <ac:spMk id="3" creationId="{4418BAF1-B23C-B64C-C802-780644F32767}"/>
          </ac:spMkLst>
        </pc:spChg>
      </pc:sldChg>
      <pc:sldChg chg="delSp modSp mod ord delAnim">
        <pc:chgData name="Jean-Baptiste Renard" userId="cfa898208c694958" providerId="LiveId" clId="{4748F3D5-4970-4789-A2E4-9C74787F27F3}" dt="2025-12-14T20:25:18.186" v="15354" actId="1076"/>
        <pc:sldMkLst>
          <pc:docMk/>
          <pc:sldMk cId="7245046" sldId="299"/>
        </pc:sldMkLst>
        <pc:spChg chg="mod">
          <ac:chgData name="Jean-Baptiste Renard" userId="cfa898208c694958" providerId="LiveId" clId="{4748F3D5-4970-4789-A2E4-9C74787F27F3}" dt="2025-12-14T20:25:18.186" v="15354" actId="1076"/>
          <ac:spMkLst>
            <pc:docMk/>
            <pc:sldMk cId="7245046" sldId="299"/>
            <ac:spMk id="2" creationId="{AE5E09C4-C04D-CD9F-C280-21B9F5ABE9EC}"/>
          </ac:spMkLst>
        </pc:spChg>
      </pc:sldChg>
      <pc:sldChg chg="addSp modSp mod ord modAnim modShow">
        <pc:chgData name="Jean-Baptiste Renard" userId="cfa898208c694958" providerId="LiveId" clId="{4748F3D5-4970-4789-A2E4-9C74787F27F3}" dt="2025-12-14T20:28:51.636" v="15360"/>
        <pc:sldMkLst>
          <pc:docMk/>
          <pc:sldMk cId="3257633302" sldId="301"/>
        </pc:sldMkLst>
        <pc:spChg chg="mod">
          <ac:chgData name="Jean-Baptiste Renard" userId="cfa898208c694958" providerId="LiveId" clId="{4748F3D5-4970-4789-A2E4-9C74787F27F3}" dt="2025-12-14T20:25:39.525" v="15355" actId="207"/>
          <ac:spMkLst>
            <pc:docMk/>
            <pc:sldMk cId="3257633302" sldId="301"/>
            <ac:spMk id="2" creationId="{5DB67897-BCBA-071A-E93B-8E22FE4C8237}"/>
          </ac:spMkLst>
        </pc:spChg>
        <pc:spChg chg="add mod">
          <ac:chgData name="Jean-Baptiste Renard" userId="cfa898208c694958" providerId="LiveId" clId="{4748F3D5-4970-4789-A2E4-9C74787F27F3}" dt="2025-12-14T20:10:31.122" v="15202" actId="14100"/>
          <ac:spMkLst>
            <pc:docMk/>
            <pc:sldMk cId="3257633302" sldId="301"/>
            <ac:spMk id="3" creationId="{F432AC0D-4076-39F9-E546-1DF3C0FFFF49}"/>
          </ac:spMkLst>
        </pc:spChg>
        <pc:spChg chg="add mod">
          <ac:chgData name="Jean-Baptiste Renard" userId="cfa898208c694958" providerId="LiveId" clId="{4748F3D5-4970-4789-A2E4-9C74787F27F3}" dt="2025-12-14T20:10:22.878" v="15201" actId="1076"/>
          <ac:spMkLst>
            <pc:docMk/>
            <pc:sldMk cId="3257633302" sldId="301"/>
            <ac:spMk id="10" creationId="{F46D8F4E-23C7-312C-45E4-30AE0EF8779C}"/>
          </ac:spMkLst>
        </pc:spChg>
        <pc:spChg chg="mod">
          <ac:chgData name="Jean-Baptiste Renard" userId="cfa898208c694958" providerId="LiveId" clId="{4748F3D5-4970-4789-A2E4-9C74787F27F3}" dt="2025-12-14T20:07:17.620" v="15076" actId="1076"/>
          <ac:spMkLst>
            <pc:docMk/>
            <pc:sldMk cId="3257633302" sldId="301"/>
            <ac:spMk id="13" creationId="{B953E6A1-82F0-6700-B17B-880014FBF171}"/>
          </ac:spMkLst>
        </pc:spChg>
        <pc:spChg chg="mod">
          <ac:chgData name="Jean-Baptiste Renard" userId="cfa898208c694958" providerId="LiveId" clId="{4748F3D5-4970-4789-A2E4-9C74787F27F3}" dt="2025-12-14T20:07:23.797" v="15079" actId="1076"/>
          <ac:spMkLst>
            <pc:docMk/>
            <pc:sldMk cId="3257633302" sldId="301"/>
            <ac:spMk id="14" creationId="{F3559D28-E6A8-D1F3-5818-937082B6A92B}"/>
          </ac:spMkLst>
        </pc:spChg>
        <pc:spChg chg="mod">
          <ac:chgData name="Jean-Baptiste Renard" userId="cfa898208c694958" providerId="LiveId" clId="{4748F3D5-4970-4789-A2E4-9C74787F27F3}" dt="2025-12-14T20:07:19.593" v="15077" actId="1076"/>
          <ac:spMkLst>
            <pc:docMk/>
            <pc:sldMk cId="3257633302" sldId="301"/>
            <ac:spMk id="18" creationId="{17AB6E42-F023-3C35-1ECD-1DA2DC383502}"/>
          </ac:spMkLst>
        </pc:spChg>
        <pc:spChg chg="mod">
          <ac:chgData name="Jean-Baptiste Renard" userId="cfa898208c694958" providerId="LiveId" clId="{4748F3D5-4970-4789-A2E4-9C74787F27F3}" dt="2025-12-14T20:07:21.957" v="15078" actId="1076"/>
          <ac:spMkLst>
            <pc:docMk/>
            <pc:sldMk cId="3257633302" sldId="301"/>
            <ac:spMk id="23" creationId="{0C1AC3E9-63F8-AF85-15B7-4976A0FACF92}"/>
          </ac:spMkLst>
        </pc:spChg>
        <pc:grpChg chg="mod">
          <ac:chgData name="Jean-Baptiste Renard" userId="cfa898208c694958" providerId="LiveId" clId="{4748F3D5-4970-4789-A2E4-9C74787F27F3}" dt="2025-12-14T20:07:46.679" v="15084" actId="1076"/>
          <ac:grpSpMkLst>
            <pc:docMk/>
            <pc:sldMk cId="3257633302" sldId="301"/>
            <ac:grpSpMk id="6" creationId="{3B0E5EAD-334C-2275-9EAD-05C5B61087CE}"/>
          </ac:grpSpMkLst>
        </pc:grpChg>
        <pc:grpChg chg="mod">
          <ac:chgData name="Jean-Baptiste Renard" userId="cfa898208c694958" providerId="LiveId" clId="{4748F3D5-4970-4789-A2E4-9C74787F27F3}" dt="2025-12-14T20:06:11.907" v="15071" actId="14100"/>
          <ac:grpSpMkLst>
            <pc:docMk/>
            <pc:sldMk cId="3257633302" sldId="301"/>
            <ac:grpSpMk id="7" creationId="{AA5C3605-92C4-F495-CB87-6D4D2513340A}"/>
          </ac:grpSpMkLst>
        </pc:grpChg>
        <pc:picChg chg="mod">
          <ac:chgData name="Jean-Baptiste Renard" userId="cfa898208c694958" providerId="LiveId" clId="{4748F3D5-4970-4789-A2E4-9C74787F27F3}" dt="2025-12-14T20:06:05.496" v="15070" actId="14100"/>
          <ac:picMkLst>
            <pc:docMk/>
            <pc:sldMk cId="3257633302" sldId="301"/>
            <ac:picMk id="32" creationId="{FD5FD59A-4586-D6D9-B810-27E85DCFDE4D}"/>
          </ac:picMkLst>
        </pc:picChg>
      </pc:sldChg>
      <pc:sldChg chg="delSp mod modShow">
        <pc:chgData name="Jean-Baptiste Renard" userId="cfa898208c694958" providerId="LiveId" clId="{4748F3D5-4970-4789-A2E4-9C74787F27F3}" dt="2025-12-14T20:16:14.650" v="15268" actId="729"/>
        <pc:sldMkLst>
          <pc:docMk/>
          <pc:sldMk cId="1378938713" sldId="304"/>
        </pc:sldMkLst>
      </pc:sldChg>
      <pc:sldChg chg="delSp mod modShow">
        <pc:chgData name="Jean-Baptiste Renard" userId="cfa898208c694958" providerId="LiveId" clId="{4748F3D5-4970-4789-A2E4-9C74787F27F3}" dt="2025-12-14T20:16:22.152" v="15269" actId="729"/>
        <pc:sldMkLst>
          <pc:docMk/>
          <pc:sldMk cId="3231320590" sldId="305"/>
        </pc:sldMkLst>
      </pc:sldChg>
      <pc:sldChg chg="del">
        <pc:chgData name="Jean-Baptiste Renard" userId="cfa898208c694958" providerId="LiveId" clId="{4748F3D5-4970-4789-A2E4-9C74787F27F3}" dt="2025-12-16T08:37:23.865" v="15402" actId="47"/>
        <pc:sldMkLst>
          <pc:docMk/>
          <pc:sldMk cId="1352763965" sldId="307"/>
        </pc:sldMkLst>
      </pc:sldChg>
      <pc:sldChg chg="del">
        <pc:chgData name="Jean-Baptiste Renard" userId="cfa898208c694958" providerId="LiveId" clId="{4748F3D5-4970-4789-A2E4-9C74787F27F3}" dt="2025-12-16T08:37:23.865" v="15402" actId="47"/>
        <pc:sldMkLst>
          <pc:docMk/>
          <pc:sldMk cId="3906920700" sldId="308"/>
        </pc:sldMkLst>
      </pc:sldChg>
      <pc:sldChg chg="del">
        <pc:chgData name="Jean-Baptiste Renard" userId="cfa898208c694958" providerId="LiveId" clId="{4748F3D5-4970-4789-A2E4-9C74787F27F3}" dt="2025-12-16T08:37:23.865" v="15402" actId="47"/>
        <pc:sldMkLst>
          <pc:docMk/>
          <pc:sldMk cId="2328820416" sldId="309"/>
        </pc:sldMkLst>
      </pc:sldChg>
      <pc:sldChg chg="del">
        <pc:chgData name="Jean-Baptiste Renard" userId="cfa898208c694958" providerId="LiveId" clId="{4748F3D5-4970-4789-A2E4-9C74787F27F3}" dt="2025-12-16T08:37:23.865" v="15402" actId="47"/>
        <pc:sldMkLst>
          <pc:docMk/>
          <pc:sldMk cId="1677275455" sldId="310"/>
        </pc:sldMkLst>
      </pc:sldChg>
      <pc:sldChg chg="del">
        <pc:chgData name="Jean-Baptiste Renard" userId="cfa898208c694958" providerId="LiveId" clId="{4748F3D5-4970-4789-A2E4-9C74787F27F3}" dt="2025-12-16T08:37:23.865" v="15402" actId="47"/>
        <pc:sldMkLst>
          <pc:docMk/>
          <pc:sldMk cId="1192649790" sldId="311"/>
        </pc:sldMkLst>
      </pc:sldChg>
      <pc:sldChg chg="del">
        <pc:chgData name="Jean-Baptiste Renard" userId="cfa898208c694958" providerId="LiveId" clId="{4748F3D5-4970-4789-A2E4-9C74787F27F3}" dt="2025-12-16T08:37:23.865" v="15402" actId="47"/>
        <pc:sldMkLst>
          <pc:docMk/>
          <pc:sldMk cId="479446094" sldId="312"/>
        </pc:sldMkLst>
      </pc:sldChg>
      <pc:sldChg chg="del">
        <pc:chgData name="Jean-Baptiste Renard" userId="cfa898208c694958" providerId="LiveId" clId="{4748F3D5-4970-4789-A2E4-9C74787F27F3}" dt="2025-12-16T08:37:23.865" v="15402" actId="47"/>
        <pc:sldMkLst>
          <pc:docMk/>
          <pc:sldMk cId="3005274936" sldId="314"/>
        </pc:sldMkLst>
      </pc:sldChg>
      <pc:sldChg chg="del">
        <pc:chgData name="Jean-Baptiste Renard" userId="cfa898208c694958" providerId="LiveId" clId="{4748F3D5-4970-4789-A2E4-9C74787F27F3}" dt="2025-12-16T08:37:23.865" v="15402" actId="47"/>
        <pc:sldMkLst>
          <pc:docMk/>
          <pc:sldMk cId="3857050918" sldId="316"/>
        </pc:sldMkLst>
      </pc:sldChg>
      <pc:sldChg chg="del">
        <pc:chgData name="Jean-Baptiste Renard" userId="cfa898208c694958" providerId="LiveId" clId="{4748F3D5-4970-4789-A2E4-9C74787F27F3}" dt="2025-12-16T08:37:23.865" v="15402" actId="47"/>
        <pc:sldMkLst>
          <pc:docMk/>
          <pc:sldMk cId="990733643" sldId="317"/>
        </pc:sldMkLst>
      </pc:sldChg>
      <pc:sldChg chg="del">
        <pc:chgData name="Jean-Baptiste Renard" userId="cfa898208c694958" providerId="LiveId" clId="{4748F3D5-4970-4789-A2E4-9C74787F27F3}" dt="2025-12-16T08:37:23.865" v="15402" actId="47"/>
        <pc:sldMkLst>
          <pc:docMk/>
          <pc:sldMk cId="1672024295" sldId="318"/>
        </pc:sldMkLst>
      </pc:sldChg>
      <pc:sldChg chg="del">
        <pc:chgData name="Jean-Baptiste Renard" userId="cfa898208c694958" providerId="LiveId" clId="{4748F3D5-4970-4789-A2E4-9C74787F27F3}" dt="2025-12-16T08:37:23.865" v="15402" actId="47"/>
        <pc:sldMkLst>
          <pc:docMk/>
          <pc:sldMk cId="2132561680" sldId="319"/>
        </pc:sldMkLst>
      </pc:sldChg>
      <pc:sldChg chg="del">
        <pc:chgData name="Jean-Baptiste Renard" userId="cfa898208c694958" providerId="LiveId" clId="{4748F3D5-4970-4789-A2E4-9C74787F27F3}" dt="2025-12-16T08:37:23.865" v="15402" actId="47"/>
        <pc:sldMkLst>
          <pc:docMk/>
          <pc:sldMk cId="3274434419" sldId="320"/>
        </pc:sldMkLst>
      </pc:sldChg>
      <pc:sldChg chg="del">
        <pc:chgData name="Jean-Baptiste Renard" userId="cfa898208c694958" providerId="LiveId" clId="{4748F3D5-4970-4789-A2E4-9C74787F27F3}" dt="2025-12-16T08:37:23.865" v="15402" actId="47"/>
        <pc:sldMkLst>
          <pc:docMk/>
          <pc:sldMk cId="4058637112" sldId="322"/>
        </pc:sldMkLst>
      </pc:sldChg>
      <pc:sldChg chg="del">
        <pc:chgData name="Jean-Baptiste Renard" userId="cfa898208c694958" providerId="LiveId" clId="{4748F3D5-4970-4789-A2E4-9C74787F27F3}" dt="2025-12-16T08:37:23.865" v="15402" actId="47"/>
        <pc:sldMkLst>
          <pc:docMk/>
          <pc:sldMk cId="2407579782" sldId="323"/>
        </pc:sldMkLst>
      </pc:sldChg>
      <pc:sldChg chg="del">
        <pc:chgData name="Jean-Baptiste Renard" userId="cfa898208c694958" providerId="LiveId" clId="{4748F3D5-4970-4789-A2E4-9C74787F27F3}" dt="2025-12-16T08:37:23.865" v="15402" actId="47"/>
        <pc:sldMkLst>
          <pc:docMk/>
          <pc:sldMk cId="953883095" sldId="324"/>
        </pc:sldMkLst>
      </pc:sldChg>
      <pc:sldChg chg="del">
        <pc:chgData name="Jean-Baptiste Renard" userId="cfa898208c694958" providerId="LiveId" clId="{4748F3D5-4970-4789-A2E4-9C74787F27F3}" dt="2025-12-16T08:37:23.865" v="15402" actId="47"/>
        <pc:sldMkLst>
          <pc:docMk/>
          <pc:sldMk cId="3167721907" sldId="325"/>
        </pc:sldMkLst>
      </pc:sldChg>
      <pc:sldChg chg="del">
        <pc:chgData name="Jean-Baptiste Renard" userId="cfa898208c694958" providerId="LiveId" clId="{4748F3D5-4970-4789-A2E4-9C74787F27F3}" dt="2025-12-16T08:37:23.865" v="15402" actId="47"/>
        <pc:sldMkLst>
          <pc:docMk/>
          <pc:sldMk cId="3884842461" sldId="326"/>
        </pc:sldMkLst>
      </pc:sldChg>
      <pc:sldChg chg="del">
        <pc:chgData name="Jean-Baptiste Renard" userId="cfa898208c694958" providerId="LiveId" clId="{4748F3D5-4970-4789-A2E4-9C74787F27F3}" dt="2025-12-16T08:37:23.865" v="15402" actId="47"/>
        <pc:sldMkLst>
          <pc:docMk/>
          <pc:sldMk cId="492905228" sldId="327"/>
        </pc:sldMkLst>
      </pc:sldChg>
      <pc:sldChg chg="del">
        <pc:chgData name="Jean-Baptiste Renard" userId="cfa898208c694958" providerId="LiveId" clId="{4748F3D5-4970-4789-A2E4-9C74787F27F3}" dt="2025-12-16T08:37:23.865" v="15402" actId="47"/>
        <pc:sldMkLst>
          <pc:docMk/>
          <pc:sldMk cId="86197776" sldId="328"/>
        </pc:sldMkLst>
      </pc:sldChg>
      <pc:sldChg chg="del">
        <pc:chgData name="Jean-Baptiste Renard" userId="cfa898208c694958" providerId="LiveId" clId="{4748F3D5-4970-4789-A2E4-9C74787F27F3}" dt="2025-12-16T08:37:23.865" v="15402" actId="47"/>
        <pc:sldMkLst>
          <pc:docMk/>
          <pc:sldMk cId="918924516" sldId="329"/>
        </pc:sldMkLst>
      </pc:sldChg>
      <pc:sldChg chg="del">
        <pc:chgData name="Jean-Baptiste Renard" userId="cfa898208c694958" providerId="LiveId" clId="{4748F3D5-4970-4789-A2E4-9C74787F27F3}" dt="2025-12-16T08:37:23.865" v="15402" actId="47"/>
        <pc:sldMkLst>
          <pc:docMk/>
          <pc:sldMk cId="4217847708" sldId="330"/>
        </pc:sldMkLst>
      </pc:sldChg>
      <pc:sldChg chg="del">
        <pc:chgData name="Jean-Baptiste Renard" userId="cfa898208c694958" providerId="LiveId" clId="{4748F3D5-4970-4789-A2E4-9C74787F27F3}" dt="2025-12-16T08:37:23.865" v="15402" actId="47"/>
        <pc:sldMkLst>
          <pc:docMk/>
          <pc:sldMk cId="2122303897" sldId="332"/>
        </pc:sldMkLst>
      </pc:sldChg>
      <pc:sldChg chg="del">
        <pc:chgData name="Jean-Baptiste Renard" userId="cfa898208c694958" providerId="LiveId" clId="{4748F3D5-4970-4789-A2E4-9C74787F27F3}" dt="2025-12-16T08:37:23.865" v="15402" actId="47"/>
        <pc:sldMkLst>
          <pc:docMk/>
          <pc:sldMk cId="865547303" sldId="333"/>
        </pc:sldMkLst>
      </pc:sldChg>
      <pc:sldChg chg="del">
        <pc:chgData name="Jean-Baptiste Renard" userId="cfa898208c694958" providerId="LiveId" clId="{4748F3D5-4970-4789-A2E4-9C74787F27F3}" dt="2025-12-16T08:37:23.865" v="15402" actId="47"/>
        <pc:sldMkLst>
          <pc:docMk/>
          <pc:sldMk cId="2970908515" sldId="334"/>
        </pc:sldMkLst>
      </pc:sldChg>
      <pc:sldChg chg="del">
        <pc:chgData name="Jean-Baptiste Renard" userId="cfa898208c694958" providerId="LiveId" clId="{4748F3D5-4970-4789-A2E4-9C74787F27F3}" dt="2025-12-16T08:37:23.865" v="15402" actId="47"/>
        <pc:sldMkLst>
          <pc:docMk/>
          <pc:sldMk cId="2416216085" sldId="335"/>
        </pc:sldMkLst>
      </pc:sldChg>
      <pc:sldChg chg="del">
        <pc:chgData name="Jean-Baptiste Renard" userId="cfa898208c694958" providerId="LiveId" clId="{4748F3D5-4970-4789-A2E4-9C74787F27F3}" dt="2025-12-16T08:37:23.865" v="15402" actId="47"/>
        <pc:sldMkLst>
          <pc:docMk/>
          <pc:sldMk cId="3661689300" sldId="336"/>
        </pc:sldMkLst>
      </pc:sldChg>
      <pc:sldChg chg="del">
        <pc:chgData name="Jean-Baptiste Renard" userId="cfa898208c694958" providerId="LiveId" clId="{4748F3D5-4970-4789-A2E4-9C74787F27F3}" dt="2025-12-16T08:37:23.865" v="15402" actId="47"/>
        <pc:sldMkLst>
          <pc:docMk/>
          <pc:sldMk cId="3791775201" sldId="337"/>
        </pc:sldMkLst>
      </pc:sldChg>
      <pc:sldChg chg="del mod modShow">
        <pc:chgData name="Jean-Baptiste Renard" userId="cfa898208c694958" providerId="LiveId" clId="{4748F3D5-4970-4789-A2E4-9C74787F27F3}" dt="2025-12-16T08:37:23.865" v="15402" actId="47"/>
        <pc:sldMkLst>
          <pc:docMk/>
          <pc:sldMk cId="3695088731" sldId="339"/>
        </pc:sldMkLst>
      </pc:sldChg>
      <pc:sldChg chg="del mod modShow">
        <pc:chgData name="Jean-Baptiste Renard" userId="cfa898208c694958" providerId="LiveId" clId="{4748F3D5-4970-4789-A2E4-9C74787F27F3}" dt="2025-12-16T08:37:23.865" v="15402" actId="47"/>
        <pc:sldMkLst>
          <pc:docMk/>
          <pc:sldMk cId="1245692166" sldId="342"/>
        </pc:sldMkLst>
      </pc:sldChg>
      <pc:sldChg chg="del mod modShow">
        <pc:chgData name="Jean-Baptiste Renard" userId="cfa898208c694958" providerId="LiveId" clId="{4748F3D5-4970-4789-A2E4-9C74787F27F3}" dt="2025-12-16T08:37:23.865" v="15402" actId="47"/>
        <pc:sldMkLst>
          <pc:docMk/>
          <pc:sldMk cId="2998063911" sldId="343"/>
        </pc:sldMkLst>
      </pc:sldChg>
      <pc:sldChg chg="del mod modShow">
        <pc:chgData name="Jean-Baptiste Renard" userId="cfa898208c694958" providerId="LiveId" clId="{4748F3D5-4970-4789-A2E4-9C74787F27F3}" dt="2025-12-16T08:37:23.865" v="15402" actId="47"/>
        <pc:sldMkLst>
          <pc:docMk/>
          <pc:sldMk cId="53252983" sldId="344"/>
        </pc:sldMkLst>
      </pc:sldChg>
      <pc:sldChg chg="del">
        <pc:chgData name="Jean-Baptiste Renard" userId="cfa898208c694958" providerId="LiveId" clId="{4748F3D5-4970-4789-A2E4-9C74787F27F3}" dt="2025-12-16T08:37:23.865" v="15402" actId="47"/>
        <pc:sldMkLst>
          <pc:docMk/>
          <pc:sldMk cId="3585683727" sldId="347"/>
        </pc:sldMkLst>
      </pc:sldChg>
      <pc:sldChg chg="del">
        <pc:chgData name="Jean-Baptiste Renard" userId="cfa898208c694958" providerId="LiveId" clId="{4748F3D5-4970-4789-A2E4-9C74787F27F3}" dt="2025-12-16T08:37:23.865" v="15402" actId="47"/>
        <pc:sldMkLst>
          <pc:docMk/>
          <pc:sldMk cId="2990963266" sldId="348"/>
        </pc:sldMkLst>
      </pc:sldChg>
      <pc:sldChg chg="del">
        <pc:chgData name="Jean-Baptiste Renard" userId="cfa898208c694958" providerId="LiveId" clId="{4748F3D5-4970-4789-A2E4-9C74787F27F3}" dt="2025-12-16T08:37:23.865" v="15402" actId="47"/>
        <pc:sldMkLst>
          <pc:docMk/>
          <pc:sldMk cId="541058743" sldId="349"/>
        </pc:sldMkLst>
      </pc:sldChg>
      <pc:sldChg chg="del">
        <pc:chgData name="Jean-Baptiste Renard" userId="cfa898208c694958" providerId="LiveId" clId="{4748F3D5-4970-4789-A2E4-9C74787F27F3}" dt="2025-12-16T08:37:23.865" v="15402" actId="47"/>
        <pc:sldMkLst>
          <pc:docMk/>
          <pc:sldMk cId="2534202840" sldId="350"/>
        </pc:sldMkLst>
      </pc:sldChg>
      <pc:sldChg chg="del">
        <pc:chgData name="Jean-Baptiste Renard" userId="cfa898208c694958" providerId="LiveId" clId="{4748F3D5-4970-4789-A2E4-9C74787F27F3}" dt="2025-12-16T08:37:23.865" v="15402" actId="47"/>
        <pc:sldMkLst>
          <pc:docMk/>
          <pc:sldMk cId="983346448" sldId="351"/>
        </pc:sldMkLst>
      </pc:sldChg>
      <pc:sldChg chg="del">
        <pc:chgData name="Jean-Baptiste Renard" userId="cfa898208c694958" providerId="LiveId" clId="{4748F3D5-4970-4789-A2E4-9C74787F27F3}" dt="2025-12-16T08:37:23.865" v="15402" actId="47"/>
        <pc:sldMkLst>
          <pc:docMk/>
          <pc:sldMk cId="3969182486" sldId="352"/>
        </pc:sldMkLst>
      </pc:sldChg>
      <pc:sldChg chg="del">
        <pc:chgData name="Jean-Baptiste Renard" userId="cfa898208c694958" providerId="LiveId" clId="{4748F3D5-4970-4789-A2E4-9C74787F27F3}" dt="2025-12-16T08:37:23.865" v="15402" actId="47"/>
        <pc:sldMkLst>
          <pc:docMk/>
          <pc:sldMk cId="2806509254" sldId="353"/>
        </pc:sldMkLst>
      </pc:sldChg>
      <pc:sldChg chg="del">
        <pc:chgData name="Jean-Baptiste Renard" userId="cfa898208c694958" providerId="LiveId" clId="{4748F3D5-4970-4789-A2E4-9C74787F27F3}" dt="2025-12-16T08:37:23.865" v="15402" actId="47"/>
        <pc:sldMkLst>
          <pc:docMk/>
          <pc:sldMk cId="738663997" sldId="355"/>
        </pc:sldMkLst>
      </pc:sldChg>
      <pc:sldChg chg="del">
        <pc:chgData name="Jean-Baptiste Renard" userId="cfa898208c694958" providerId="LiveId" clId="{4748F3D5-4970-4789-A2E4-9C74787F27F3}" dt="2025-12-16T08:36:43.113" v="15401" actId="47"/>
        <pc:sldMkLst>
          <pc:docMk/>
          <pc:sldMk cId="3410851104" sldId="356"/>
        </pc:sldMkLst>
      </pc:sldChg>
      <pc:sldChg chg="del">
        <pc:chgData name="Jean-Baptiste Renard" userId="cfa898208c694958" providerId="LiveId" clId="{4748F3D5-4970-4789-A2E4-9C74787F27F3}" dt="2025-12-16T08:37:23.865" v="15402" actId="47"/>
        <pc:sldMkLst>
          <pc:docMk/>
          <pc:sldMk cId="4259101221" sldId="358"/>
        </pc:sldMkLst>
      </pc:sldChg>
      <pc:sldChg chg="del">
        <pc:chgData name="Jean-Baptiste Renard" userId="cfa898208c694958" providerId="LiveId" clId="{4748F3D5-4970-4789-A2E4-9C74787F27F3}" dt="2025-12-16T08:37:23.865" v="15402" actId="47"/>
        <pc:sldMkLst>
          <pc:docMk/>
          <pc:sldMk cId="1586356198" sldId="359"/>
        </pc:sldMkLst>
      </pc:sldChg>
      <pc:sldChg chg="addSp delSp modSp new mod modAnim">
        <pc:chgData name="Jean-Baptiste Renard" userId="cfa898208c694958" providerId="LiveId" clId="{4748F3D5-4970-4789-A2E4-9C74787F27F3}" dt="2025-12-14T20:01:09.961" v="14956" actId="403"/>
        <pc:sldMkLst>
          <pc:docMk/>
          <pc:sldMk cId="2070919166" sldId="361"/>
        </pc:sldMkLst>
        <pc:spChg chg="mod">
          <ac:chgData name="Jean-Baptiste Renard" userId="cfa898208c694958" providerId="LiveId" clId="{4748F3D5-4970-4789-A2E4-9C74787F27F3}" dt="2025-12-14T19:56:51.271" v="14928" actId="113"/>
          <ac:spMkLst>
            <pc:docMk/>
            <pc:sldMk cId="2070919166" sldId="361"/>
            <ac:spMk id="2" creationId="{FD02B220-046B-3399-9A39-418AA51306ED}"/>
          </ac:spMkLst>
        </pc:spChg>
        <pc:spChg chg="mod topLvl">
          <ac:chgData name="Jean-Baptiste Renard" userId="cfa898208c694958" providerId="LiveId" clId="{4748F3D5-4970-4789-A2E4-9C74787F27F3}" dt="2025-12-14T19:54:23.696" v="14919" actId="164"/>
          <ac:spMkLst>
            <pc:docMk/>
            <pc:sldMk cId="2070919166" sldId="361"/>
            <ac:spMk id="4" creationId="{7181BACE-828C-CFD8-9F90-51FD0CE52E6D}"/>
          </ac:spMkLst>
        </pc:spChg>
        <pc:spChg chg="mod topLvl">
          <ac:chgData name="Jean-Baptiste Renard" userId="cfa898208c694958" providerId="LiveId" clId="{4748F3D5-4970-4789-A2E4-9C74787F27F3}" dt="2025-12-14T19:54:23.696" v="14919" actId="164"/>
          <ac:spMkLst>
            <pc:docMk/>
            <pc:sldMk cId="2070919166" sldId="361"/>
            <ac:spMk id="5" creationId="{0E428FAF-F7F4-4DD0-E1AB-38F60F21CE32}"/>
          </ac:spMkLst>
        </pc:spChg>
        <pc:spChg chg="mod topLvl">
          <ac:chgData name="Jean-Baptiste Renard" userId="cfa898208c694958" providerId="LiveId" clId="{4748F3D5-4970-4789-A2E4-9C74787F27F3}" dt="2025-12-14T19:54:23.696" v="14919" actId="164"/>
          <ac:spMkLst>
            <pc:docMk/>
            <pc:sldMk cId="2070919166" sldId="361"/>
            <ac:spMk id="6" creationId="{EBD79ED2-09DC-7A3D-E09F-15E54AD99662}"/>
          </ac:spMkLst>
        </pc:spChg>
        <pc:spChg chg="mod topLvl">
          <ac:chgData name="Jean-Baptiste Renard" userId="cfa898208c694958" providerId="LiveId" clId="{4748F3D5-4970-4789-A2E4-9C74787F27F3}" dt="2025-12-14T19:54:23.696" v="14919" actId="164"/>
          <ac:spMkLst>
            <pc:docMk/>
            <pc:sldMk cId="2070919166" sldId="361"/>
            <ac:spMk id="7" creationId="{7C45EC77-A633-6F92-3BF3-AD3366F9C82C}"/>
          </ac:spMkLst>
        </pc:spChg>
        <pc:spChg chg="mod topLvl">
          <ac:chgData name="Jean-Baptiste Renard" userId="cfa898208c694958" providerId="LiveId" clId="{4748F3D5-4970-4789-A2E4-9C74787F27F3}" dt="2025-12-14T19:54:23.696" v="14919" actId="164"/>
          <ac:spMkLst>
            <pc:docMk/>
            <pc:sldMk cId="2070919166" sldId="361"/>
            <ac:spMk id="9" creationId="{F88FA5A6-7B40-B078-0AF9-3351817A206B}"/>
          </ac:spMkLst>
        </pc:spChg>
        <pc:spChg chg="mod topLvl">
          <ac:chgData name="Jean-Baptiste Renard" userId="cfa898208c694958" providerId="LiveId" clId="{4748F3D5-4970-4789-A2E4-9C74787F27F3}" dt="2025-12-14T19:59:23.368" v="14936" actId="14100"/>
          <ac:spMkLst>
            <pc:docMk/>
            <pc:sldMk cId="2070919166" sldId="361"/>
            <ac:spMk id="10" creationId="{6F5B8F2A-A816-893A-054B-04DBCADC2B87}"/>
          </ac:spMkLst>
        </pc:spChg>
        <pc:spChg chg="mod topLvl">
          <ac:chgData name="Jean-Baptiste Renard" userId="cfa898208c694958" providerId="LiveId" clId="{4748F3D5-4970-4789-A2E4-9C74787F27F3}" dt="2025-12-14T20:01:09.961" v="14956" actId="403"/>
          <ac:spMkLst>
            <pc:docMk/>
            <pc:sldMk cId="2070919166" sldId="361"/>
            <ac:spMk id="13" creationId="{4785F6B1-CEA5-A6F8-DE40-22D54A848C0C}"/>
          </ac:spMkLst>
        </pc:spChg>
        <pc:spChg chg="mod topLvl">
          <ac:chgData name="Jean-Baptiste Renard" userId="cfa898208c694958" providerId="LiveId" clId="{4748F3D5-4970-4789-A2E4-9C74787F27F3}" dt="2025-12-14T20:01:01.120" v="14954" actId="403"/>
          <ac:spMkLst>
            <pc:docMk/>
            <pc:sldMk cId="2070919166" sldId="361"/>
            <ac:spMk id="16" creationId="{C6F39550-0C3E-87F1-6EE7-47BAC848212A}"/>
          </ac:spMkLst>
        </pc:spChg>
        <pc:spChg chg="mod topLvl">
          <ac:chgData name="Jean-Baptiste Renard" userId="cfa898208c694958" providerId="LiveId" clId="{4748F3D5-4970-4789-A2E4-9C74787F27F3}" dt="2025-12-14T19:59:57.639" v="14945" actId="403"/>
          <ac:spMkLst>
            <pc:docMk/>
            <pc:sldMk cId="2070919166" sldId="361"/>
            <ac:spMk id="17" creationId="{750AA7CF-01E4-679D-CA5E-40ED838FC1ED}"/>
          </ac:spMkLst>
        </pc:spChg>
        <pc:grpChg chg="add mod">
          <ac:chgData name="Jean-Baptiste Renard" userId="cfa898208c694958" providerId="LiveId" clId="{4748F3D5-4970-4789-A2E4-9C74787F27F3}" dt="2025-12-14T19:54:23.696" v="14919" actId="164"/>
          <ac:grpSpMkLst>
            <pc:docMk/>
            <pc:sldMk cId="2070919166" sldId="361"/>
            <ac:grpSpMk id="23" creationId="{06E1301D-DA9C-1BE6-F04D-0D14A04BAF2A}"/>
          </ac:grpSpMkLst>
        </pc:grpChg>
        <pc:grpChg chg="add mod">
          <ac:chgData name="Jean-Baptiste Renard" userId="cfa898208c694958" providerId="LiveId" clId="{4748F3D5-4970-4789-A2E4-9C74787F27F3}" dt="2025-12-14T19:54:44.786" v="14920" actId="164"/>
          <ac:grpSpMkLst>
            <pc:docMk/>
            <pc:sldMk cId="2070919166" sldId="361"/>
            <ac:grpSpMk id="24" creationId="{19965C1F-DB3E-10F9-727F-A7E3E2890F83}"/>
          </ac:grpSpMkLst>
        </pc:grpChg>
        <pc:grpChg chg="add mod">
          <ac:chgData name="Jean-Baptiste Renard" userId="cfa898208c694958" providerId="LiveId" clId="{4748F3D5-4970-4789-A2E4-9C74787F27F3}" dt="2025-12-14T20:00:23.508" v="14947" actId="14100"/>
          <ac:grpSpMkLst>
            <pc:docMk/>
            <pc:sldMk cId="2070919166" sldId="361"/>
            <ac:grpSpMk id="25" creationId="{E8B1D19D-A7F0-D945-2B01-8C08EBA3E80B}"/>
          </ac:grpSpMkLst>
        </pc:grpChg>
        <pc:grpChg chg="add mod">
          <ac:chgData name="Jean-Baptiste Renard" userId="cfa898208c694958" providerId="LiveId" clId="{4748F3D5-4970-4789-A2E4-9C74787F27F3}" dt="2025-12-14T19:59:49.985" v="14942" actId="14100"/>
          <ac:grpSpMkLst>
            <pc:docMk/>
            <pc:sldMk cId="2070919166" sldId="361"/>
            <ac:grpSpMk id="26" creationId="{BB87EE7E-4727-B5C0-85CC-B8FE3D1C21DF}"/>
          </ac:grpSpMkLst>
        </pc:grpChg>
        <pc:grpChg chg="add mod">
          <ac:chgData name="Jean-Baptiste Renard" userId="cfa898208c694958" providerId="LiveId" clId="{4748F3D5-4970-4789-A2E4-9C74787F27F3}" dt="2025-12-14T20:00:14.207" v="14946" actId="14100"/>
          <ac:grpSpMkLst>
            <pc:docMk/>
            <pc:sldMk cId="2070919166" sldId="361"/>
            <ac:grpSpMk id="27" creationId="{0EF54D89-31D8-E8FD-29DC-C575E10E8434}"/>
          </ac:grpSpMkLst>
        </pc:grpChg>
        <pc:cxnChg chg="mod">
          <ac:chgData name="Jean-Baptiste Renard" userId="cfa898208c694958" providerId="LiveId" clId="{4748F3D5-4970-4789-A2E4-9C74787F27F3}" dt="2025-12-14T19:54:23.696" v="14919" actId="164"/>
          <ac:cxnSpMkLst>
            <pc:docMk/>
            <pc:sldMk cId="2070919166" sldId="361"/>
            <ac:cxnSpMk id="8" creationId="{350C454D-A2A4-1B47-C5CC-473B4C96594F}"/>
          </ac:cxnSpMkLst>
        </pc:cxnChg>
        <pc:cxnChg chg="mod">
          <ac:chgData name="Jean-Baptiste Renard" userId="cfa898208c694958" providerId="LiveId" clId="{4748F3D5-4970-4789-A2E4-9C74787F27F3}" dt="2025-12-14T19:54:44.786" v="14920" actId="164"/>
          <ac:cxnSpMkLst>
            <pc:docMk/>
            <pc:sldMk cId="2070919166" sldId="361"/>
            <ac:cxnSpMk id="11" creationId="{87990CBC-F77E-BFBF-5604-0916CACA30E9}"/>
          </ac:cxnSpMkLst>
        </pc:cxnChg>
        <pc:cxnChg chg="mod">
          <ac:chgData name="Jean-Baptiste Renard" userId="cfa898208c694958" providerId="LiveId" clId="{4748F3D5-4970-4789-A2E4-9C74787F27F3}" dt="2025-12-14T19:54:44.786" v="14920" actId="164"/>
          <ac:cxnSpMkLst>
            <pc:docMk/>
            <pc:sldMk cId="2070919166" sldId="361"/>
            <ac:cxnSpMk id="12" creationId="{5363B2E7-F428-55CA-9A21-6181CB1DFFD2}"/>
          </ac:cxnSpMkLst>
        </pc:cxnChg>
        <pc:cxnChg chg="mod">
          <ac:chgData name="Jean-Baptiste Renard" userId="cfa898208c694958" providerId="LiveId" clId="{4748F3D5-4970-4789-A2E4-9C74787F27F3}" dt="2025-12-14T19:54:59.900" v="14921" actId="164"/>
          <ac:cxnSpMkLst>
            <pc:docMk/>
            <pc:sldMk cId="2070919166" sldId="361"/>
            <ac:cxnSpMk id="14" creationId="{555BA2F8-D84C-8F14-99E2-36705419A72F}"/>
          </ac:cxnSpMkLst>
        </pc:cxnChg>
        <pc:cxnChg chg="mod">
          <ac:chgData name="Jean-Baptiste Renard" userId="cfa898208c694958" providerId="LiveId" clId="{4748F3D5-4970-4789-A2E4-9C74787F27F3}" dt="2025-12-14T20:00:45.403" v="14949" actId="14100"/>
          <ac:cxnSpMkLst>
            <pc:docMk/>
            <pc:sldMk cId="2070919166" sldId="361"/>
            <ac:cxnSpMk id="15" creationId="{99C46655-665D-8494-AFB3-1AB68CEE7C29}"/>
          </ac:cxnSpMkLst>
        </pc:cxnChg>
        <pc:cxnChg chg="mod">
          <ac:chgData name="Jean-Baptiste Renard" userId="cfa898208c694958" providerId="LiveId" clId="{4748F3D5-4970-4789-A2E4-9C74787F27F3}" dt="2025-12-14T19:55:24.301" v="14922" actId="164"/>
          <ac:cxnSpMkLst>
            <pc:docMk/>
            <pc:sldMk cId="2070919166" sldId="361"/>
            <ac:cxnSpMk id="18" creationId="{0E54D8D4-A1CC-9606-5ED8-0DF91759CCE9}"/>
          </ac:cxnSpMkLst>
        </pc:cxnChg>
        <pc:cxnChg chg="mod">
          <ac:chgData name="Jean-Baptiste Renard" userId="cfa898208c694958" providerId="LiveId" clId="{4748F3D5-4970-4789-A2E4-9C74787F27F3}" dt="2025-12-14T19:55:53.488" v="14923" actId="164"/>
          <ac:cxnSpMkLst>
            <pc:docMk/>
            <pc:sldMk cId="2070919166" sldId="361"/>
            <ac:cxnSpMk id="19" creationId="{00D4F7E1-6B2B-CE8A-E11B-F647DB134046}"/>
          </ac:cxnSpMkLst>
        </pc:cxnChg>
        <pc:cxnChg chg="mod">
          <ac:chgData name="Jean-Baptiste Renard" userId="cfa898208c694958" providerId="LiveId" clId="{4748F3D5-4970-4789-A2E4-9C74787F27F3}" dt="2025-12-14T19:54:23.696" v="14919" actId="164"/>
          <ac:cxnSpMkLst>
            <pc:docMk/>
            <pc:sldMk cId="2070919166" sldId="361"/>
            <ac:cxnSpMk id="20" creationId="{3F24A8D7-74A0-E7D3-D763-20ED348EBCF9}"/>
          </ac:cxnSpMkLst>
        </pc:cxnChg>
        <pc:cxnChg chg="mod">
          <ac:chgData name="Jean-Baptiste Renard" userId="cfa898208c694958" providerId="LiveId" clId="{4748F3D5-4970-4789-A2E4-9C74787F27F3}" dt="2025-12-14T19:55:53.488" v="14923" actId="164"/>
          <ac:cxnSpMkLst>
            <pc:docMk/>
            <pc:sldMk cId="2070919166" sldId="361"/>
            <ac:cxnSpMk id="21" creationId="{22007450-51A0-21EA-D025-1960621C67D1}"/>
          </ac:cxnSpMkLst>
        </pc:cxnChg>
      </pc:sldChg>
      <pc:sldChg chg="modSp add mod ord">
        <pc:chgData name="Jean-Baptiste Renard" userId="cfa898208c694958" providerId="LiveId" clId="{4748F3D5-4970-4789-A2E4-9C74787F27F3}" dt="2025-12-14T20:35:57.621" v="15400"/>
        <pc:sldMkLst>
          <pc:docMk/>
          <pc:sldMk cId="3232183725" sldId="362"/>
        </pc:sldMkLst>
        <pc:spChg chg="mod">
          <ac:chgData name="Jean-Baptiste Renard" userId="cfa898208c694958" providerId="LiveId" clId="{4748F3D5-4970-4789-A2E4-9C74787F27F3}" dt="2025-12-14T20:35:26.359" v="15398" actId="20577"/>
          <ac:spMkLst>
            <pc:docMk/>
            <pc:sldMk cId="3232183725" sldId="362"/>
            <ac:spMk id="2" creationId="{A94B5207-B2DE-255B-F14C-2A6A8769A57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08T05:33:07.3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9742 1116,'-109'-101,"59"58,-2 3,-1 2,-80-44,12 8,-90-56,170 106,-59-26,-32-19,101 52,0 2,-54-19,-3-2,-49-34,-37-16,-136-29,285 107,1 0,-1 2,0 1,-49-4,-103 6,115 3,-157 3,-185-3,383-2,1-1,-1-1,0 0,-30-13,-19-3,60 18,-1 0,0 1,1 1,-1 0,0 0,0 1,1 0,-17 5,-87 30,64-18,-35 5,-2-4,-1-3,-131 7,179-21,0 2,0 2,-61 17,-20 21,68-23,-99 24,-102 29,178-49,21-9,-1-3,0-2,-67 4,-171-7,273-8,1 2,-1 0,1 1,-31 9,-74 32,-19 5,92-38,-84 5,11-3,41 1,-242 28,204-36,-165 29,123-2,-316 19,-104-52,535 3,0 3,-65 17,-43 5,146-26,1 1,0-1,0 2,0-1,0 1,1 1,-1 0,1 0,0 1,-10 8,-11 11,-38 41,42-40,-20 24,-67 95,91-116,-110 124,90-108,-66 90,-77 102,177-227,0 1,0 0,2 0,-1 1,1 0,1 0,0 0,1 1,0-1,-2 18,1 10,1 0,3 42,-5 49,4-114,0 1,-2-1,0 0,-1-1,-11 25,1-7,1 0,1 1,2 1,2 0,-8 60,9-56,-1 0,-2-1,-20 47,-12 44,29-75,2 0,3 1,2 0,1 71,7-102,-1 1,-2 0,-1-1,0 1,-2-1,-11 35,7-30,1 0,2 0,0 1,0 46,7 129,2-86,13 128,-1-5,-14 1076,-3-576,4-699,15 78,-4-37,-8-58,15 50,-11-49,8 49,-7 48,-8-86,1-1,1 1,3-1,14 48,96 199,-45-155,-53-102,-2 1,-2 0,0 1,17 55,6 77,12 42,-37-161,3 1,32 64,-19-61,-19-33,-1 1,12 26,-3-1,2-2,43 64,-23-41,-25-34,20 49,-23-47,27 47,-29-58,-1 1,-1 0,-1 1,9 37,-9-30,20 49,56 129,-74-180,38 102,-41-113,2 0,0 0,0-1,1 0,1 0,16 16,-19-22,128 114,-117-108,0 0,1-2,1 0,0-1,0-1,23 7,187 55,-199-64,0-2,0-1,51 0,-46-3,1 1,41 9,50 17,142 27,-152-31,192 63,-169-46,1-6,267 30,-85-34,1334 139,-1060-101,-585-67,0 1,-1 0,1 1,-1 0,0 1,0 0,-1 1,0 0,0 1,0 0,10 9,-12-10,1-1,0 0,0 0,1-1,-1 0,1-1,0 0,0-1,-1 0,2-1,-1 0,16-1,8-1,0-2,57-12,-68 9,-1 0,0-2,-1-1,33-17,79-56,-14 7,42 2,-21 10,119-53,-192 86,-1-4,-2-2,-1-3,109-88,-103 70,215-161,-114 89,-13 9,-61 52,117-107,-175 143,70-42,23-18,40-61,49-39,-136 116,-30 26,-40 38,1 1,0 2,1-1,0 2,31-12,25-12,-34 11,-1-3,-1-1,41-37,93-98,-135 124,21-17,2 2,100-65,-152 111,1 0,-1 0,0-1,0 0,0 0,-1 0,0-1,-1 0,1 0,-1-1,-1 0,1 1,-1-2,0 1,-1 0,0-1,-1 1,0-1,0 0,1-16,0-25,-5-61,0 70,1 0,11-82,-2 64,0-64,-4 41,-2 68,1-1,0 1,1 0,12-27,-10 25,0-1,0 1,2-21,-2-24,-3 0,-5-73,-1 24,1-84,5-248,2 384,21-92,-15 95,-2-1,2-56,-10 79,0 1,2-1,2 1,1-1,1 1,2 1,1 0,2 0,17-34,2 15,1 3,73-82,-25 32,-72 86,0-1,-1-1,0 1,-1-1,0 0,-1-1,0 0,-2 1,1-1,2-26,-3-8,-6-91,0 58,3-139,-3-79,3 292,0 0,-1 0,0-1,0 1,-1 0,0 0,0 0,-1 0,0 1,0-1,-1 1,1-1,-1 1,-1 0,1 1,-1-1,0 1,0 0,-7-5,3 1,-1-1,2 0,-1 0,1-1,1 0,0-1,1 1,-9-22,5 7,2 0,0-1,-4-31,10 47,-1 0,0 0,-1 0,0 1,-1-1,0 1,0 0,-1 1,-12-15,8 7,1 1,1-1,0 0,1-1,-6-27,8 28,0-1,-1 1,-1 0,-1 0,0 1,-14-21,15 28,-14-17,1-1,1-1,2-1,-23-49,11 23,21 42,1 0,-9-21,1-3,-23-37,20 41,-22-60,34 69,1-1,1 0,1 0,1 0,1 0,5-40,-2 27,-6-72,0 92,0 0,-1 0,-1 1,-16-32,13 29,0-1,1 1,-4-23,5 2,6 29,-1 1,0-1,-1 1,0 0,-8-18,1 8,-11-41,4 12,10 36,0 0,-1 1,-1-1,0 2,-1-1,-1 1,-21-19,16 16,1-1,0 0,-16-26,4-3,14 21,-1 1,-31-39,7 15,-38-62,-7-10,0 5,64 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A39CA9-E637-40F2-81D2-EB6669801184}" type="datetimeFigureOut">
              <a:rPr lang="fr-FR" smtClean="0"/>
              <a:t>16/12/2025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7D0D0-B94B-456D-AFC0-3D9C2556A6FB}" type="slidenum">
              <a:rPr lang="fr-FR" smtClean="0"/>
              <a:t>‹N°›</a:t>
            </a:fld>
            <a:endParaRPr lang="fr-FR"/>
          </a:p>
        </p:txBody>
      </p:sp>
    </p:spTree>
    <p:extLst>
      <p:ext uri="{BB962C8B-B14F-4D97-AF65-F5344CB8AC3E}">
        <p14:creationId xmlns:p14="http://schemas.microsoft.com/office/powerpoint/2010/main" val="386895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07D0D0-B94B-456D-AFC0-3D9C2556A6FB}" type="slidenum">
              <a:rPr lang="fr-FR" smtClean="0"/>
              <a:t>16</a:t>
            </a:fld>
            <a:endParaRPr lang="fr-FR"/>
          </a:p>
        </p:txBody>
      </p:sp>
    </p:spTree>
    <p:extLst>
      <p:ext uri="{BB962C8B-B14F-4D97-AF65-F5344CB8AC3E}">
        <p14:creationId xmlns:p14="http://schemas.microsoft.com/office/powerpoint/2010/main" val="322274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E07D0D0-B94B-456D-AFC0-3D9C2556A6FB}" type="slidenum">
              <a:rPr lang="fr-FR" smtClean="0"/>
              <a:t>23</a:t>
            </a:fld>
            <a:endParaRPr lang="fr-FR"/>
          </a:p>
        </p:txBody>
      </p:sp>
    </p:spTree>
    <p:extLst>
      <p:ext uri="{BB962C8B-B14F-4D97-AF65-F5344CB8AC3E}">
        <p14:creationId xmlns:p14="http://schemas.microsoft.com/office/powerpoint/2010/main" val="1283528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4C575-E9F0-D8AB-688D-0FACB5DA320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F00BDB-92EA-9608-EC0C-C3532C09FD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3BA6782-640B-5330-EAEF-862DCB1536D8}"/>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C5588F8A-7AA4-F02B-FA1F-9723919F32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93228B-DBD8-0404-CDBF-61428C6C6341}"/>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221278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9B14E-4566-E804-65AC-0575252A97F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828DA4-F94D-2F86-F097-4A79BFBBED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1A7290-1256-B4D6-53A6-E2FE4BDA8CE7}"/>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EF8A99A4-6E3E-C5BF-16DC-57265BF775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5976F9-538D-D630-1BB1-E3727024CC2A}"/>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104575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2E01A-2747-F244-F22F-18D7D03401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64B2360-8FBC-6AD5-B78C-38D643BE19E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AB0E19-6D19-B597-1E48-B2CB29813398}"/>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D8618148-E216-B3BC-E352-FCDC3565E3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492036-7B3C-3BDE-450A-282C79BAD042}"/>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246287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C75E6-494E-7427-C0E7-D7BE01AEAB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C5C190D-5D62-9A0B-2927-909A2179BC3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7042F9-E397-94E5-B9EE-7B4B6FF15745}"/>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57822125-35A8-A1CC-DE22-9421A75268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1BFA6F-2411-4B08-1D2B-2915316B43CC}"/>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87334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CA173-C3DC-AB11-B163-34ED126A9D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684E2E-09E8-2686-262B-FF10DAD80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A35E40-C98A-E214-A17E-09737582D69D}"/>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2DD3A7B3-F393-A5F3-3AFA-D5896A0FDDA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08E96C-36A0-B050-9653-5FBBD163EE27}"/>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938100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8904E-5C9B-2E88-0CD1-EED632B2E9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B5335D-EAD5-20D2-4B65-15BAEF24651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8A05A3-FA2B-61FC-31A7-F7AFE7CE6FC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3AD151-6D42-5CF4-6444-B9CE8E717223}"/>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338ABCF8-EC52-4D11-5635-B68D4C50F3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8003311-43E5-2125-A98A-3B55939D00E8}"/>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136356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FC830-BEFA-7276-D833-5861F23BBA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4D19A5-4C1D-6BBE-F9C3-486A31516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0959D6D-59D4-B32B-B8F2-3E81CB80FE4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F2E9A8-6F6D-F884-C92B-3A68B8679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52C57D2-E62C-F93B-24B1-8F4B05CC7FA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90433E9-4226-6660-628C-CBB9DDB9559C}"/>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8" name="Espace réservé du pied de page 7">
            <a:extLst>
              <a:ext uri="{FF2B5EF4-FFF2-40B4-BE49-F238E27FC236}">
                <a16:creationId xmlns:a16="http://schemas.microsoft.com/office/drawing/2014/main" id="{D3A90C2F-7A00-189C-97CC-3E3C165D317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9824151-7273-D007-F205-9E952ABEC357}"/>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255669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FD112-AC7F-7A6C-37EF-FC97C36980A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26A0C8D-D26E-A23B-5056-EC7D5F2DCE10}"/>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2AD334F0-DC96-DA0F-1391-7C5F2B1E3B9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D938A3A-6A6F-861A-7D5A-3AEEA6774604}"/>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218928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63CA18A-6896-BEC5-BDC9-E1D637F226A0}"/>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3" name="Espace réservé du pied de page 2">
            <a:extLst>
              <a:ext uri="{FF2B5EF4-FFF2-40B4-BE49-F238E27FC236}">
                <a16:creationId xmlns:a16="http://schemas.microsoft.com/office/drawing/2014/main" id="{9F15B319-764D-D7E1-1A33-2B46D55F7FE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C8B4876-7353-C003-EBDC-9A685CF41327}"/>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399738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047926-3F98-7E9A-1525-1D57D46B9F2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5E8EBCA-A425-D208-12CB-AD890F22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2F290D-3B0D-B567-4DB0-EE4476477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8553AD-B110-4049-D5BD-939C4BBD44F9}"/>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614F1959-58A1-3B3C-1F45-A687949AC5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434801-163E-9403-6349-702AD3BF1724}"/>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584515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79B871-91DC-EFDD-00DD-E52B5EEA1D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6BB25CF-4C5A-FC75-78A0-D7CD5200C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7A90525-F671-7D0B-2FDE-085B21017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B427DD-F3DC-57F7-B1EB-959002F4CBB0}"/>
              </a:ext>
            </a:extLst>
          </p:cNvPr>
          <p:cNvSpPr>
            <a:spLocks noGrp="1"/>
          </p:cNvSpPr>
          <p:nvPr>
            <p:ph type="dt" sz="half" idx="10"/>
          </p:nvPr>
        </p:nvSpPr>
        <p:spPr/>
        <p:txBody>
          <a:bodyPr/>
          <a:lstStyle/>
          <a:p>
            <a:fld id="{3185A2E2-38FE-4F5E-824B-A27D0CBDCC1D}"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EEB69EBC-D20E-0C30-DD6A-74D169724A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14253C-3B0A-C392-C444-185E34F4C22D}"/>
              </a:ext>
            </a:extLst>
          </p:cNvPr>
          <p:cNvSpPr>
            <a:spLocks noGrp="1"/>
          </p:cNvSpPr>
          <p:nvPr>
            <p:ph type="sldNum" sz="quarter" idx="12"/>
          </p:nvPr>
        </p:nvSpPr>
        <p:spPr/>
        <p:txBody>
          <a:bodyPr/>
          <a:lstStyle/>
          <a:p>
            <a:fld id="{526A8AFF-1356-4477-B4E9-B5F0EE80715D}" type="slidenum">
              <a:rPr lang="fr-FR" smtClean="0"/>
              <a:t>‹N°›</a:t>
            </a:fld>
            <a:endParaRPr lang="fr-FR"/>
          </a:p>
        </p:txBody>
      </p:sp>
    </p:spTree>
    <p:extLst>
      <p:ext uri="{BB962C8B-B14F-4D97-AF65-F5344CB8AC3E}">
        <p14:creationId xmlns:p14="http://schemas.microsoft.com/office/powerpoint/2010/main" val="10831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872D045-0368-BCBA-C604-C63DD2D0E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EFA5723-1511-7174-F1C1-A37502FD3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AE4FE1-7FD5-F385-D9E2-9B05F373E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85A2E2-38FE-4F5E-824B-A27D0CBDCC1D}"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0E1CC424-FB8D-B90C-CB5E-3D5A8DEB6D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489F0B9-D16F-997C-AB38-A584237B0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6A8AFF-1356-4477-B4E9-B5F0EE80715D}" type="slidenum">
              <a:rPr lang="fr-FR" smtClean="0"/>
              <a:t>‹N°›</a:t>
            </a:fld>
            <a:endParaRPr lang="fr-FR"/>
          </a:p>
        </p:txBody>
      </p:sp>
    </p:spTree>
    <p:extLst>
      <p:ext uri="{BB962C8B-B14F-4D97-AF65-F5344CB8AC3E}">
        <p14:creationId xmlns:p14="http://schemas.microsoft.com/office/powerpoint/2010/main" val="45035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C1D58-37A4-6627-ECA0-E9DCDDC62892}"/>
              </a:ext>
            </a:extLst>
          </p:cNvPr>
          <p:cNvSpPr>
            <a:spLocks noGrp="1"/>
          </p:cNvSpPr>
          <p:nvPr>
            <p:ph type="ctrTitle"/>
          </p:nvPr>
        </p:nvSpPr>
        <p:spPr/>
        <p:txBody>
          <a:bodyPr/>
          <a:lstStyle/>
          <a:p>
            <a:r>
              <a:rPr lang="fr-FR" dirty="0"/>
              <a:t>Un phénomène cyclique qui favorise les guerres ?</a:t>
            </a:r>
          </a:p>
        </p:txBody>
      </p:sp>
      <p:sp>
        <p:nvSpPr>
          <p:cNvPr id="3" name="Sous-titre 2">
            <a:extLst>
              <a:ext uri="{FF2B5EF4-FFF2-40B4-BE49-F238E27FC236}">
                <a16:creationId xmlns:a16="http://schemas.microsoft.com/office/drawing/2014/main" id="{B05F67E6-9B25-22D0-B66D-207E5CBB169C}"/>
              </a:ext>
            </a:extLst>
          </p:cNvPr>
          <p:cNvSpPr>
            <a:spLocks noGrp="1"/>
          </p:cNvSpPr>
          <p:nvPr>
            <p:ph type="subTitle" idx="1"/>
          </p:nvPr>
        </p:nvSpPr>
        <p:spPr>
          <a:xfrm>
            <a:off x="1524000" y="3602039"/>
            <a:ext cx="9144000" cy="817562"/>
          </a:xfrm>
        </p:spPr>
        <p:txBody>
          <a:bodyPr>
            <a:normAutofit lnSpcReduction="10000"/>
          </a:bodyPr>
          <a:lstStyle/>
          <a:p>
            <a:r>
              <a:rPr lang="fr-FR" sz="2800" i="1" dirty="0">
                <a:solidFill>
                  <a:srgbClr val="000000"/>
                </a:solidFill>
                <a:effectLst/>
                <a:latin typeface="Aptos" panose="020B0004020202020204" pitchFamily="34" charset="0"/>
              </a:rPr>
              <a:t>Publié par les éditions L’Harmattan dans la collection « Questions contemporaines »</a:t>
            </a:r>
            <a:endParaRPr lang="fr-FR" sz="2800" b="1" i="1" dirty="0"/>
          </a:p>
        </p:txBody>
      </p:sp>
      <p:sp>
        <p:nvSpPr>
          <p:cNvPr id="4" name="Sous-titre 2">
            <a:extLst>
              <a:ext uri="{FF2B5EF4-FFF2-40B4-BE49-F238E27FC236}">
                <a16:creationId xmlns:a16="http://schemas.microsoft.com/office/drawing/2014/main" id="{5B6805AD-506E-50C6-69AD-28CC8D2D7C26}"/>
              </a:ext>
            </a:extLst>
          </p:cNvPr>
          <p:cNvSpPr txBox="1">
            <a:spLocks/>
          </p:cNvSpPr>
          <p:nvPr/>
        </p:nvSpPr>
        <p:spPr>
          <a:xfrm>
            <a:off x="805542" y="5213125"/>
            <a:ext cx="4528457" cy="81756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i="1" dirty="0">
                <a:solidFill>
                  <a:srgbClr val="000000"/>
                </a:solidFill>
                <a:latin typeface="Aptos" panose="020B0004020202020204" pitchFamily="34" charset="0"/>
              </a:rPr>
              <a:t>Jean-Baptiste RENARD</a:t>
            </a:r>
          </a:p>
          <a:p>
            <a:r>
              <a:rPr lang="fr-FR" sz="2800" i="1" dirty="0"/>
              <a:t>cycle.quesako@gmail.com</a:t>
            </a:r>
          </a:p>
        </p:txBody>
      </p:sp>
      <p:sp>
        <p:nvSpPr>
          <p:cNvPr id="5" name="Sous-titre 2">
            <a:extLst>
              <a:ext uri="{FF2B5EF4-FFF2-40B4-BE49-F238E27FC236}">
                <a16:creationId xmlns:a16="http://schemas.microsoft.com/office/drawing/2014/main" id="{C1C09A13-3B69-E024-8985-B4A433E1E344}"/>
              </a:ext>
            </a:extLst>
          </p:cNvPr>
          <p:cNvSpPr txBox="1">
            <a:spLocks/>
          </p:cNvSpPr>
          <p:nvPr/>
        </p:nvSpPr>
        <p:spPr>
          <a:xfrm>
            <a:off x="7108371" y="5211993"/>
            <a:ext cx="4528457" cy="817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i="1" dirty="0">
                <a:solidFill>
                  <a:srgbClr val="000000"/>
                </a:solidFill>
                <a:latin typeface="Aptos" panose="020B0004020202020204" pitchFamily="34" charset="0"/>
              </a:rPr>
              <a:t>18 décembre 2025</a:t>
            </a:r>
          </a:p>
        </p:txBody>
      </p:sp>
    </p:spTree>
    <p:extLst>
      <p:ext uri="{BB962C8B-B14F-4D97-AF65-F5344CB8AC3E}">
        <p14:creationId xmlns:p14="http://schemas.microsoft.com/office/powerpoint/2010/main" val="2311089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D5CA-3675-C42B-8039-A5DBA6710F3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665CD76-EA37-F456-015C-1D0668638130}"/>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Graphique de contexte, comment le lire?</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0A3EF17A-FBB4-702D-B6B4-3D2983DCCDED}"/>
              </a:ext>
            </a:extLst>
          </p:cNvPr>
          <p:cNvPicPr>
            <a:picLocks noChangeAspect="1"/>
          </p:cNvPicPr>
          <p:nvPr/>
        </p:nvPicPr>
        <p:blipFill>
          <a:blip r:embed="rId2"/>
          <a:stretch>
            <a:fillRect/>
          </a:stretch>
        </p:blipFill>
        <p:spPr>
          <a:xfrm>
            <a:off x="5640572" y="676149"/>
            <a:ext cx="5608830" cy="5395126"/>
          </a:xfrm>
          <a:prstGeom prst="rect">
            <a:avLst/>
          </a:prstGeom>
        </p:spPr>
      </p:pic>
    </p:spTree>
    <p:extLst>
      <p:ext uri="{BB962C8B-B14F-4D97-AF65-F5344CB8AC3E}">
        <p14:creationId xmlns:p14="http://schemas.microsoft.com/office/powerpoint/2010/main" val="264518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DE9E0-1F43-11C4-6820-989D089A576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4027E6-CE58-1FCA-425F-B1A3AC599079}"/>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dirty="0" err="1">
                <a:solidFill>
                  <a:schemeClr val="tx1"/>
                </a:solidFill>
                <a:latin typeface="+mj-lt"/>
                <a:ea typeface="+mj-ea"/>
                <a:cs typeface="+mj-cs"/>
              </a:rPr>
              <a:t>Exemple</a:t>
            </a:r>
            <a:r>
              <a:rPr lang="en-US" sz="6000" kern="1200" dirty="0">
                <a:solidFill>
                  <a:schemeClr val="tx1"/>
                </a:solidFill>
                <a:latin typeface="+mj-lt"/>
                <a:ea typeface="+mj-ea"/>
                <a:cs typeface="+mj-cs"/>
              </a:rPr>
              <a:t> 1</a:t>
            </a:r>
          </a:p>
        </p:txBody>
      </p:sp>
      <p:grpSp>
        <p:nvGrpSpPr>
          <p:cNvPr id="38" name="Group 3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9" name="Straight Connector 3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Image 30">
            <a:extLst>
              <a:ext uri="{FF2B5EF4-FFF2-40B4-BE49-F238E27FC236}">
                <a16:creationId xmlns:a16="http://schemas.microsoft.com/office/drawing/2014/main" id="{89CFD5E0-7E0A-E576-3DEC-CCCF5EC34E1A}"/>
              </a:ext>
            </a:extLst>
          </p:cNvPr>
          <p:cNvPicPr>
            <a:picLocks noChangeAspect="1"/>
          </p:cNvPicPr>
          <p:nvPr/>
        </p:nvPicPr>
        <p:blipFill>
          <a:blip r:embed="rId2"/>
          <a:stretch>
            <a:fillRect/>
          </a:stretch>
        </p:blipFill>
        <p:spPr>
          <a:xfrm>
            <a:off x="5640572" y="1011639"/>
            <a:ext cx="5608830" cy="4724145"/>
          </a:xfrm>
          <a:prstGeom prst="rect">
            <a:avLst/>
          </a:prstGeom>
        </p:spPr>
      </p:pic>
    </p:spTree>
    <p:extLst>
      <p:ext uri="{BB962C8B-B14F-4D97-AF65-F5344CB8AC3E}">
        <p14:creationId xmlns:p14="http://schemas.microsoft.com/office/powerpoint/2010/main" val="137893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DC422-FB78-5C32-A94E-C9D0DB9E9E3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69F7893-7A47-9E42-4CC7-C2AE27310BC8}"/>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Exemple 2</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CC2B891F-A5A3-653B-84D9-C170B8154B20}"/>
              </a:ext>
            </a:extLst>
          </p:cNvPr>
          <p:cNvPicPr>
            <a:picLocks noChangeAspect="1"/>
          </p:cNvPicPr>
          <p:nvPr/>
        </p:nvPicPr>
        <p:blipFill>
          <a:blip r:embed="rId2"/>
          <a:srcRect/>
          <a:stretch>
            <a:fillRect/>
          </a:stretch>
        </p:blipFill>
        <p:spPr>
          <a:xfrm>
            <a:off x="5640572" y="1007213"/>
            <a:ext cx="5608830" cy="4732997"/>
          </a:xfrm>
          <a:prstGeom prst="rect">
            <a:avLst/>
          </a:prstGeom>
        </p:spPr>
      </p:pic>
    </p:spTree>
    <p:extLst>
      <p:ext uri="{BB962C8B-B14F-4D97-AF65-F5344CB8AC3E}">
        <p14:creationId xmlns:p14="http://schemas.microsoft.com/office/powerpoint/2010/main" val="3231320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679530-F761-CD46-F463-BFEBEC28330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B8F5E6B-2568-03B3-C749-6E152F3D41BC}"/>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Exemple 3</a:t>
            </a:r>
          </a:p>
        </p:txBody>
      </p:sp>
      <p:grpSp>
        <p:nvGrpSpPr>
          <p:cNvPr id="37" name="Group 3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8" name="Straight Connector 3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Image 29">
            <a:extLst>
              <a:ext uri="{FF2B5EF4-FFF2-40B4-BE49-F238E27FC236}">
                <a16:creationId xmlns:a16="http://schemas.microsoft.com/office/drawing/2014/main" id="{886A1B29-D960-0598-2B72-ABCE436FB68F}"/>
              </a:ext>
            </a:extLst>
          </p:cNvPr>
          <p:cNvPicPr>
            <a:picLocks noChangeAspect="1"/>
          </p:cNvPicPr>
          <p:nvPr/>
        </p:nvPicPr>
        <p:blipFill>
          <a:blip r:embed="rId2"/>
          <a:stretch>
            <a:fillRect/>
          </a:stretch>
        </p:blipFill>
        <p:spPr>
          <a:xfrm>
            <a:off x="5640572" y="1027728"/>
            <a:ext cx="5608830" cy="4691968"/>
          </a:xfrm>
          <a:prstGeom prst="rect">
            <a:avLst/>
          </a:prstGeom>
        </p:spPr>
      </p:pic>
    </p:spTree>
    <p:extLst>
      <p:ext uri="{BB962C8B-B14F-4D97-AF65-F5344CB8AC3E}">
        <p14:creationId xmlns:p14="http://schemas.microsoft.com/office/powerpoint/2010/main" val="2215093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8872D8-4940-724F-27EA-093D99F7918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C40035-5ECD-0811-7D95-DAF9DFBE648A}"/>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Explication des écarts</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B404A01-AD90-F10A-A45A-D8ABF42BA758}"/>
              </a:ext>
            </a:extLst>
          </p:cNvPr>
          <p:cNvPicPr>
            <a:picLocks noChangeAspect="1"/>
          </p:cNvPicPr>
          <p:nvPr/>
        </p:nvPicPr>
        <p:blipFill>
          <a:blip r:embed="rId2"/>
          <a:stretch>
            <a:fillRect/>
          </a:stretch>
        </p:blipFill>
        <p:spPr>
          <a:xfrm>
            <a:off x="5640572" y="1239918"/>
            <a:ext cx="5608830" cy="4267588"/>
          </a:xfrm>
          <a:prstGeom prst="rect">
            <a:avLst/>
          </a:prstGeom>
        </p:spPr>
      </p:pic>
    </p:spTree>
    <p:extLst>
      <p:ext uri="{BB962C8B-B14F-4D97-AF65-F5344CB8AC3E}">
        <p14:creationId xmlns:p14="http://schemas.microsoft.com/office/powerpoint/2010/main" val="420513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39C2E3-B91E-0C1A-C27A-0146058A1AB7}"/>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92E834F7-0317-8BFD-069B-F3D2C37589F9}"/>
              </a:ext>
            </a:extLst>
          </p:cNvPr>
          <p:cNvGrpSpPr/>
          <p:nvPr/>
        </p:nvGrpSpPr>
        <p:grpSpPr>
          <a:xfrm>
            <a:off x="1001490" y="173629"/>
            <a:ext cx="5877442" cy="6488423"/>
            <a:chOff x="3461656" y="173629"/>
            <a:chExt cx="5877442" cy="6488423"/>
          </a:xfrm>
        </p:grpSpPr>
        <p:pic>
          <p:nvPicPr>
            <p:cNvPr id="5" name="Image 4">
              <a:extLst>
                <a:ext uri="{FF2B5EF4-FFF2-40B4-BE49-F238E27FC236}">
                  <a16:creationId xmlns:a16="http://schemas.microsoft.com/office/drawing/2014/main" id="{1FF83135-39F6-97DC-95CB-1529628C1283}"/>
                </a:ext>
              </a:extLst>
            </p:cNvPr>
            <p:cNvPicPr>
              <a:picLocks noChangeAspect="1"/>
            </p:cNvPicPr>
            <p:nvPr/>
          </p:nvPicPr>
          <p:blipFill>
            <a:blip r:embed="rId2"/>
            <a:stretch>
              <a:fillRect/>
            </a:stretch>
          </p:blipFill>
          <p:spPr>
            <a:xfrm>
              <a:off x="3461656" y="570386"/>
              <a:ext cx="5877442" cy="6091666"/>
            </a:xfrm>
            <a:prstGeom prst="rect">
              <a:avLst/>
            </a:prstGeom>
            <a:ln>
              <a:solidFill>
                <a:schemeClr val="accent1"/>
              </a:solidFill>
            </a:ln>
          </p:spPr>
        </p:pic>
        <p:pic>
          <p:nvPicPr>
            <p:cNvPr id="4" name="Image 3">
              <a:extLst>
                <a:ext uri="{FF2B5EF4-FFF2-40B4-BE49-F238E27FC236}">
                  <a16:creationId xmlns:a16="http://schemas.microsoft.com/office/drawing/2014/main" id="{E5C0FC27-B826-A369-6EB3-421DEE6F85C2}"/>
                </a:ext>
              </a:extLst>
            </p:cNvPr>
            <p:cNvPicPr>
              <a:picLocks noChangeAspect="1"/>
            </p:cNvPicPr>
            <p:nvPr/>
          </p:nvPicPr>
          <p:blipFill>
            <a:blip r:embed="rId3"/>
            <a:stretch>
              <a:fillRect/>
            </a:stretch>
          </p:blipFill>
          <p:spPr>
            <a:xfrm>
              <a:off x="3461656" y="173629"/>
              <a:ext cx="5877442" cy="785490"/>
            </a:xfrm>
            <a:prstGeom prst="rect">
              <a:avLst/>
            </a:prstGeom>
            <a:ln>
              <a:solidFill>
                <a:schemeClr val="accent1"/>
              </a:solidFill>
            </a:ln>
          </p:spPr>
        </p:pic>
      </p:grpSp>
      <p:sp>
        <p:nvSpPr>
          <p:cNvPr id="2" name="ZoneTexte 1">
            <a:extLst>
              <a:ext uri="{FF2B5EF4-FFF2-40B4-BE49-F238E27FC236}">
                <a16:creationId xmlns:a16="http://schemas.microsoft.com/office/drawing/2014/main" id="{1556ED70-C6ED-0686-DE6E-A8D2F48532A5}"/>
              </a:ext>
            </a:extLst>
          </p:cNvPr>
          <p:cNvSpPr txBox="1"/>
          <p:nvPr/>
        </p:nvSpPr>
        <p:spPr>
          <a:xfrm>
            <a:off x="5671456" y="1174714"/>
            <a:ext cx="6128665" cy="769441"/>
          </a:xfrm>
          <a:prstGeom prst="rect">
            <a:avLst/>
          </a:prstGeom>
          <a:noFill/>
          <a:ln w="41275">
            <a:solidFill>
              <a:schemeClr val="tx1"/>
            </a:solidFill>
          </a:ln>
        </p:spPr>
        <p:txBody>
          <a:bodyPr wrap="square" rtlCol="0">
            <a:spAutoFit/>
          </a:bodyPr>
          <a:lstStyle/>
          <a:p>
            <a:pPr algn="ctr"/>
            <a:r>
              <a:rPr lang="fr-FR" sz="4400" b="1" dirty="0"/>
              <a:t>Conflit israélo-arabe</a:t>
            </a:r>
          </a:p>
        </p:txBody>
      </p:sp>
    </p:spTree>
    <p:extLst>
      <p:ext uri="{BB962C8B-B14F-4D97-AF65-F5344CB8AC3E}">
        <p14:creationId xmlns:p14="http://schemas.microsoft.com/office/powerpoint/2010/main" val="157300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FEB5F-4A29-4199-C099-24DD9AB4FE24}"/>
            </a:ext>
          </a:extLst>
        </p:cNvPr>
        <p:cNvGrpSpPr/>
        <p:nvPr/>
      </p:nvGrpSpPr>
      <p:grpSpPr>
        <a:xfrm>
          <a:off x="0" y="0"/>
          <a:ext cx="0" cy="0"/>
          <a:chOff x="0" y="0"/>
          <a:chExt cx="0" cy="0"/>
        </a:xfrm>
      </p:grpSpPr>
      <p:pic>
        <p:nvPicPr>
          <p:cNvPr id="8" name="Image 7" descr="Une image contenant texte, capture d’écran, diagramme, Police&#10;&#10;Le contenu généré par l’IA peut être incorrect.">
            <a:extLst>
              <a:ext uri="{FF2B5EF4-FFF2-40B4-BE49-F238E27FC236}">
                <a16:creationId xmlns:a16="http://schemas.microsoft.com/office/drawing/2014/main" id="{C06DB42A-138E-010A-BFE5-D392D7FC42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2621" y="270395"/>
            <a:ext cx="4072379" cy="6464759"/>
          </a:xfrm>
          <a:prstGeom prst="rect">
            <a:avLst/>
          </a:prstGeom>
          <a:ln w="12700">
            <a:solidFill>
              <a:schemeClr val="tx1"/>
            </a:solidFill>
          </a:ln>
        </p:spPr>
      </p:pic>
      <p:sp>
        <p:nvSpPr>
          <p:cNvPr id="3" name="ZoneTexte 2">
            <a:extLst>
              <a:ext uri="{FF2B5EF4-FFF2-40B4-BE49-F238E27FC236}">
                <a16:creationId xmlns:a16="http://schemas.microsoft.com/office/drawing/2014/main" id="{588A75D0-595A-4069-E3C9-8D7F1A62318F}"/>
              </a:ext>
            </a:extLst>
          </p:cNvPr>
          <p:cNvSpPr txBox="1"/>
          <p:nvPr/>
        </p:nvSpPr>
        <p:spPr>
          <a:xfrm>
            <a:off x="4655380" y="1808144"/>
            <a:ext cx="2674407" cy="2246769"/>
          </a:xfrm>
          <a:prstGeom prst="rect">
            <a:avLst/>
          </a:prstGeom>
          <a:noFill/>
          <a:ln w="63500">
            <a:solidFill>
              <a:srgbClr val="00B0F0"/>
            </a:solidFill>
          </a:ln>
        </p:spPr>
        <p:txBody>
          <a:bodyPr wrap="square" rtlCol="0">
            <a:spAutoFit/>
          </a:bodyPr>
          <a:lstStyle/>
          <a:p>
            <a:pPr algn="ctr"/>
            <a:r>
              <a:rPr lang="fr-FR" sz="2800" b="1" dirty="0">
                <a:solidFill>
                  <a:schemeClr val="tx2">
                    <a:lumMod val="50000"/>
                    <a:lumOff val="50000"/>
                  </a:schemeClr>
                </a:solidFill>
              </a:rPr>
              <a:t>Sur 11 Guerres, 10 éclatent durant les phases d’amplification</a:t>
            </a:r>
          </a:p>
        </p:txBody>
      </p:sp>
      <p:sp>
        <p:nvSpPr>
          <p:cNvPr id="4" name="ZoneTexte 3">
            <a:extLst>
              <a:ext uri="{FF2B5EF4-FFF2-40B4-BE49-F238E27FC236}">
                <a16:creationId xmlns:a16="http://schemas.microsoft.com/office/drawing/2014/main" id="{D4FD4801-F5C0-7652-8DC7-AA42BD7292DC}"/>
              </a:ext>
            </a:extLst>
          </p:cNvPr>
          <p:cNvSpPr txBox="1"/>
          <p:nvPr/>
        </p:nvSpPr>
        <p:spPr>
          <a:xfrm>
            <a:off x="4655381" y="4184352"/>
            <a:ext cx="2674407" cy="1384995"/>
          </a:xfrm>
          <a:prstGeom prst="rect">
            <a:avLst/>
          </a:prstGeom>
          <a:noFill/>
          <a:ln w="53975">
            <a:solidFill>
              <a:srgbClr val="FF0000"/>
            </a:solidFill>
          </a:ln>
        </p:spPr>
        <p:txBody>
          <a:bodyPr wrap="square" rtlCol="0">
            <a:spAutoFit/>
          </a:bodyPr>
          <a:lstStyle/>
          <a:p>
            <a:pPr algn="ctr"/>
            <a:r>
              <a:rPr lang="fr-FR" sz="2800" b="1" dirty="0">
                <a:solidFill>
                  <a:srgbClr val="FF0000"/>
                </a:solidFill>
              </a:rPr>
              <a:t>91% durant les phases d’amplification</a:t>
            </a:r>
          </a:p>
        </p:txBody>
      </p:sp>
      <p:sp>
        <p:nvSpPr>
          <p:cNvPr id="5" name="ZoneTexte 4">
            <a:extLst>
              <a:ext uri="{FF2B5EF4-FFF2-40B4-BE49-F238E27FC236}">
                <a16:creationId xmlns:a16="http://schemas.microsoft.com/office/drawing/2014/main" id="{BCFF378C-7A3F-79F6-BBC9-7E5A77CF3B2A}"/>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Conflit israélo-arabe</a:t>
            </a:r>
          </a:p>
        </p:txBody>
      </p:sp>
      <p:sp>
        <p:nvSpPr>
          <p:cNvPr id="2" name="ZoneTexte 1">
            <a:extLst>
              <a:ext uri="{FF2B5EF4-FFF2-40B4-BE49-F238E27FC236}">
                <a16:creationId xmlns:a16="http://schemas.microsoft.com/office/drawing/2014/main" id="{03E92343-F2F4-9D87-F9F4-8B2CFAD5A576}"/>
              </a:ext>
            </a:extLst>
          </p:cNvPr>
          <p:cNvSpPr txBox="1"/>
          <p:nvPr/>
        </p:nvSpPr>
        <p:spPr>
          <a:xfrm>
            <a:off x="352040" y="755376"/>
            <a:ext cx="5123474" cy="923330"/>
          </a:xfrm>
          <a:prstGeom prst="rect">
            <a:avLst/>
          </a:prstGeom>
          <a:solidFill>
            <a:schemeClr val="bg1"/>
          </a:solidFill>
          <a:ln w="19050">
            <a:solidFill>
              <a:schemeClr val="accent1"/>
            </a:solidFill>
          </a:ln>
        </p:spPr>
        <p:txBody>
          <a:bodyPr wrap="square" rtlCol="0">
            <a:spAutoFit/>
          </a:bodyPr>
          <a:lstStyle/>
          <a:p>
            <a:pPr algn="just"/>
            <a:r>
              <a:rPr lang="fr-FR" b="1" dirty="0"/>
              <a:t>Une guerre est un conflit armé de plus de 1000 morts/an suivant la définition UCDP (Uppsala </a:t>
            </a:r>
            <a:r>
              <a:rPr lang="fr-FR" b="1" dirty="0" err="1"/>
              <a:t>Conflict</a:t>
            </a:r>
            <a:r>
              <a:rPr lang="fr-FR" b="1" dirty="0"/>
              <a:t> Data Program)</a:t>
            </a:r>
          </a:p>
        </p:txBody>
      </p:sp>
      <p:pic>
        <p:nvPicPr>
          <p:cNvPr id="13" name="Image 12" descr="Une image contenant texte, capture d’écran, nombre, Police&#10;&#10;Le contenu généré par l’IA peut être incorrect.">
            <a:extLst>
              <a:ext uri="{FF2B5EF4-FFF2-40B4-BE49-F238E27FC236}">
                <a16:creationId xmlns:a16="http://schemas.microsoft.com/office/drawing/2014/main" id="{CA1650FA-068D-9A5A-B531-E206F808C7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0167" y="969809"/>
            <a:ext cx="4312965" cy="5765345"/>
          </a:xfrm>
          <a:prstGeom prst="rect">
            <a:avLst/>
          </a:prstGeom>
        </p:spPr>
      </p:pic>
    </p:spTree>
    <p:extLst>
      <p:ext uri="{BB962C8B-B14F-4D97-AF65-F5344CB8AC3E}">
        <p14:creationId xmlns:p14="http://schemas.microsoft.com/office/powerpoint/2010/main" val="7591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7E2EA-78A1-A2B4-9B3C-A15E2F8D502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1E2C0F0-506F-3983-15A7-386AFA50BF48}"/>
              </a:ext>
            </a:extLst>
          </p:cNvPr>
          <p:cNvSpPr txBox="1"/>
          <p:nvPr/>
        </p:nvSpPr>
        <p:spPr>
          <a:xfrm>
            <a:off x="108851" y="21771"/>
            <a:ext cx="4702628" cy="523220"/>
          </a:xfrm>
          <a:prstGeom prst="rect">
            <a:avLst/>
          </a:prstGeom>
          <a:solidFill>
            <a:schemeClr val="bg1"/>
          </a:solidFill>
          <a:ln w="19050">
            <a:solidFill>
              <a:schemeClr val="accent1"/>
            </a:solidFill>
          </a:ln>
        </p:spPr>
        <p:txBody>
          <a:bodyPr wrap="square" rtlCol="0">
            <a:spAutoFit/>
          </a:bodyPr>
          <a:lstStyle/>
          <a:p>
            <a:pPr algn="just"/>
            <a:r>
              <a:rPr lang="fr-FR" sz="1400" b="1" dirty="0"/>
              <a:t>Ce contexte est limité aux guerres qui se déroulent en Europe (sur le sol européen)</a:t>
            </a:r>
          </a:p>
        </p:txBody>
      </p:sp>
      <p:sp>
        <p:nvSpPr>
          <p:cNvPr id="3" name="ZoneTexte 2">
            <a:extLst>
              <a:ext uri="{FF2B5EF4-FFF2-40B4-BE49-F238E27FC236}">
                <a16:creationId xmlns:a16="http://schemas.microsoft.com/office/drawing/2014/main" id="{CB7D10B0-3B1C-C689-4765-640EE38AF074}"/>
              </a:ext>
            </a:extLst>
          </p:cNvPr>
          <p:cNvSpPr txBox="1"/>
          <p:nvPr/>
        </p:nvSpPr>
        <p:spPr>
          <a:xfrm>
            <a:off x="4361310" y="1742830"/>
            <a:ext cx="2674407" cy="2246769"/>
          </a:xfrm>
          <a:prstGeom prst="rect">
            <a:avLst/>
          </a:prstGeom>
          <a:noFill/>
          <a:ln w="63500">
            <a:solidFill>
              <a:srgbClr val="00B0F0"/>
            </a:solidFill>
          </a:ln>
        </p:spPr>
        <p:txBody>
          <a:bodyPr wrap="square" rtlCol="0">
            <a:spAutoFit/>
          </a:bodyPr>
          <a:lstStyle/>
          <a:p>
            <a:pPr algn="ctr"/>
            <a:r>
              <a:rPr lang="fr-FR" sz="2800" b="1" dirty="0">
                <a:solidFill>
                  <a:schemeClr val="tx2">
                    <a:lumMod val="50000"/>
                    <a:lumOff val="50000"/>
                  </a:schemeClr>
                </a:solidFill>
              </a:rPr>
              <a:t>Sur 9 Guerres, 8 éclatent durant les phases d’amplification</a:t>
            </a:r>
          </a:p>
        </p:txBody>
      </p:sp>
      <p:sp>
        <p:nvSpPr>
          <p:cNvPr id="4" name="ZoneTexte 3">
            <a:extLst>
              <a:ext uri="{FF2B5EF4-FFF2-40B4-BE49-F238E27FC236}">
                <a16:creationId xmlns:a16="http://schemas.microsoft.com/office/drawing/2014/main" id="{0D3C7D5B-1C6D-649F-7B4F-2C679286EE43}"/>
              </a:ext>
            </a:extLst>
          </p:cNvPr>
          <p:cNvSpPr txBox="1"/>
          <p:nvPr/>
        </p:nvSpPr>
        <p:spPr>
          <a:xfrm>
            <a:off x="4401492" y="4184352"/>
            <a:ext cx="2674407" cy="1384995"/>
          </a:xfrm>
          <a:prstGeom prst="rect">
            <a:avLst/>
          </a:prstGeom>
          <a:noFill/>
          <a:ln w="53975">
            <a:solidFill>
              <a:srgbClr val="FF0000"/>
            </a:solidFill>
          </a:ln>
        </p:spPr>
        <p:txBody>
          <a:bodyPr wrap="square" rtlCol="0">
            <a:spAutoFit/>
          </a:bodyPr>
          <a:lstStyle/>
          <a:p>
            <a:pPr algn="ctr"/>
            <a:r>
              <a:rPr lang="fr-FR" sz="2800" b="1" dirty="0">
                <a:solidFill>
                  <a:srgbClr val="FF0000"/>
                </a:solidFill>
              </a:rPr>
              <a:t>89% durant les phases d’amplification</a:t>
            </a:r>
          </a:p>
        </p:txBody>
      </p:sp>
      <p:sp>
        <p:nvSpPr>
          <p:cNvPr id="6" name="ZoneTexte 5">
            <a:extLst>
              <a:ext uri="{FF2B5EF4-FFF2-40B4-BE49-F238E27FC236}">
                <a16:creationId xmlns:a16="http://schemas.microsoft.com/office/drawing/2014/main" id="{C01B4AAD-929C-CB1B-7AB8-36A97FF8E4C2}"/>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Europe</a:t>
            </a:r>
          </a:p>
        </p:txBody>
      </p:sp>
      <p:pic>
        <p:nvPicPr>
          <p:cNvPr id="9" name="Image 8" descr="Une image contenant texte, capture d’écran, Police, conception&#10;&#10;Le contenu généré par l’IA peut être incorrect.">
            <a:extLst>
              <a:ext uri="{FF2B5EF4-FFF2-40B4-BE49-F238E27FC236}">
                <a16:creationId xmlns:a16="http://schemas.microsoft.com/office/drawing/2014/main" id="{D7478BE7-EF77-6D95-40C8-565E6062F1E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7711" y="630930"/>
            <a:ext cx="3831778" cy="6043383"/>
          </a:xfrm>
          <a:prstGeom prst="rect">
            <a:avLst/>
          </a:prstGeom>
          <a:ln w="12700">
            <a:solidFill>
              <a:schemeClr val="accent1"/>
            </a:solidFill>
          </a:ln>
        </p:spPr>
      </p:pic>
      <p:pic>
        <p:nvPicPr>
          <p:cNvPr id="13" name="Image 12" descr="Une image contenant texte, capture d’écran, Police, nombre&#10;&#10;Le contenu généré par l’IA peut être incorrect.">
            <a:extLst>
              <a:ext uri="{FF2B5EF4-FFF2-40B4-BE49-F238E27FC236}">
                <a16:creationId xmlns:a16="http://schemas.microsoft.com/office/drawing/2014/main" id="{B36DAEBF-0F75-48FA-1D89-01880D326E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7538" y="1043760"/>
            <a:ext cx="4660029" cy="5460457"/>
          </a:xfrm>
          <a:prstGeom prst="rect">
            <a:avLst/>
          </a:prstGeom>
        </p:spPr>
      </p:pic>
    </p:spTree>
    <p:extLst>
      <p:ext uri="{BB962C8B-B14F-4D97-AF65-F5344CB8AC3E}">
        <p14:creationId xmlns:p14="http://schemas.microsoft.com/office/powerpoint/2010/main" val="411377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041D-1600-674F-425B-FC18394CB2F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05D18FB-3578-8AAE-E0E8-EAA314C7D60D}"/>
              </a:ext>
            </a:extLst>
          </p:cNvPr>
          <p:cNvSpPr txBox="1"/>
          <p:nvPr/>
        </p:nvSpPr>
        <p:spPr>
          <a:xfrm>
            <a:off x="4844140" y="963211"/>
            <a:ext cx="2441710" cy="1569660"/>
          </a:xfrm>
          <a:prstGeom prst="rect">
            <a:avLst/>
          </a:prstGeom>
          <a:noFill/>
          <a:ln w="63500">
            <a:solidFill>
              <a:srgbClr val="00B0F0"/>
            </a:solidFill>
          </a:ln>
        </p:spPr>
        <p:txBody>
          <a:bodyPr wrap="square" rtlCol="0">
            <a:spAutoFit/>
          </a:bodyPr>
          <a:lstStyle/>
          <a:p>
            <a:pPr algn="ctr"/>
            <a:r>
              <a:rPr lang="fr-FR" sz="2400" b="1" dirty="0">
                <a:solidFill>
                  <a:schemeClr val="tx2">
                    <a:lumMod val="50000"/>
                    <a:lumOff val="50000"/>
                  </a:schemeClr>
                </a:solidFill>
              </a:rPr>
              <a:t>Sur 9 Guerres, 8 éclatent durant les phases d’amplification</a:t>
            </a:r>
          </a:p>
        </p:txBody>
      </p:sp>
      <p:sp>
        <p:nvSpPr>
          <p:cNvPr id="4" name="ZoneTexte 3">
            <a:extLst>
              <a:ext uri="{FF2B5EF4-FFF2-40B4-BE49-F238E27FC236}">
                <a16:creationId xmlns:a16="http://schemas.microsoft.com/office/drawing/2014/main" id="{65A72834-4442-5449-0A9B-4A2F0813D66C}"/>
              </a:ext>
            </a:extLst>
          </p:cNvPr>
          <p:cNvSpPr txBox="1"/>
          <p:nvPr/>
        </p:nvSpPr>
        <p:spPr>
          <a:xfrm>
            <a:off x="4844141" y="3136079"/>
            <a:ext cx="2318660" cy="1200329"/>
          </a:xfrm>
          <a:prstGeom prst="rect">
            <a:avLst/>
          </a:prstGeom>
          <a:noFill/>
          <a:ln w="53975">
            <a:solidFill>
              <a:srgbClr val="FF0000"/>
            </a:solidFill>
          </a:ln>
        </p:spPr>
        <p:txBody>
          <a:bodyPr wrap="square" rtlCol="0">
            <a:spAutoFit/>
          </a:bodyPr>
          <a:lstStyle/>
          <a:p>
            <a:pPr algn="ctr"/>
            <a:r>
              <a:rPr lang="fr-FR" sz="2400" b="1" dirty="0">
                <a:solidFill>
                  <a:srgbClr val="FF0000"/>
                </a:solidFill>
              </a:rPr>
              <a:t>89% durant les phases d’amplification</a:t>
            </a:r>
          </a:p>
        </p:txBody>
      </p:sp>
      <p:sp>
        <p:nvSpPr>
          <p:cNvPr id="6" name="ZoneTexte 5">
            <a:extLst>
              <a:ext uri="{FF2B5EF4-FFF2-40B4-BE49-F238E27FC236}">
                <a16:creationId xmlns:a16="http://schemas.microsoft.com/office/drawing/2014/main" id="{CD827103-2BC3-537A-E642-970DA23A2A79}"/>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Russie</a:t>
            </a:r>
          </a:p>
        </p:txBody>
      </p:sp>
      <p:pic>
        <p:nvPicPr>
          <p:cNvPr id="8" name="Image 7" descr="Une image contenant texte, capture d’écran, Police, Parallèle&#10;&#10;Le contenu généré par l’IA peut être incorrect.">
            <a:extLst>
              <a:ext uri="{FF2B5EF4-FFF2-40B4-BE49-F238E27FC236}">
                <a16:creationId xmlns:a16="http://schemas.microsoft.com/office/drawing/2014/main" id="{4DCF98EB-34E6-BB4A-79C9-BCC0B3B555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724" y="492634"/>
            <a:ext cx="4426616" cy="5888352"/>
          </a:xfrm>
          <a:prstGeom prst="rect">
            <a:avLst/>
          </a:prstGeom>
          <a:ln w="12700">
            <a:solidFill>
              <a:schemeClr val="accent1"/>
            </a:solidFill>
          </a:ln>
        </p:spPr>
      </p:pic>
      <p:pic>
        <p:nvPicPr>
          <p:cNvPr id="10" name="Image 9" descr="Une image contenant texte, capture d’écran, Police, nombre&#10;&#10;Le contenu généré par l’IA peut être incorrect.">
            <a:extLst>
              <a:ext uri="{FF2B5EF4-FFF2-40B4-BE49-F238E27FC236}">
                <a16:creationId xmlns:a16="http://schemas.microsoft.com/office/drawing/2014/main" id="{9594A392-231D-9FA9-BBCC-6582AA3FE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227" y="1143110"/>
            <a:ext cx="4378049" cy="5606976"/>
          </a:xfrm>
          <a:prstGeom prst="rect">
            <a:avLst/>
          </a:prstGeom>
        </p:spPr>
      </p:pic>
    </p:spTree>
    <p:extLst>
      <p:ext uri="{BB962C8B-B14F-4D97-AF65-F5344CB8AC3E}">
        <p14:creationId xmlns:p14="http://schemas.microsoft.com/office/powerpoint/2010/main" val="248882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79F2-2F3B-CE13-1CE7-44F372F89D18}"/>
            </a:ext>
          </a:extLst>
        </p:cNvPr>
        <p:cNvGrpSpPr/>
        <p:nvPr/>
      </p:nvGrpSpPr>
      <p:grpSpPr>
        <a:xfrm>
          <a:off x="0" y="0"/>
          <a:ext cx="0" cy="0"/>
          <a:chOff x="0" y="0"/>
          <a:chExt cx="0" cy="0"/>
        </a:xfrm>
      </p:grpSpPr>
      <p:pic>
        <p:nvPicPr>
          <p:cNvPr id="5" name="Image 4" descr="Une image contenant texte, capture d’écran, nombre, Police&#10;&#10;Le contenu généré par l’IA peut être incorrect.">
            <a:extLst>
              <a:ext uri="{FF2B5EF4-FFF2-40B4-BE49-F238E27FC236}">
                <a16:creationId xmlns:a16="http://schemas.microsoft.com/office/drawing/2014/main" id="{CAAA506A-8038-8EAD-D9A3-4D7501DFB8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0935" y="959340"/>
            <a:ext cx="3883362" cy="4788320"/>
          </a:xfrm>
          <a:prstGeom prst="rect">
            <a:avLst/>
          </a:prstGeom>
        </p:spPr>
      </p:pic>
      <p:pic>
        <p:nvPicPr>
          <p:cNvPr id="7" name="Image 6" descr="Une image contenant texte, capture d’écran, nombre, Police&#10;&#10;Le contenu généré par l’IA peut être incorrect.">
            <a:extLst>
              <a:ext uri="{FF2B5EF4-FFF2-40B4-BE49-F238E27FC236}">
                <a16:creationId xmlns:a16="http://schemas.microsoft.com/office/drawing/2014/main" id="{58FF7932-D8AF-2B51-FFB1-FE0B6835A1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7056" y="1345514"/>
            <a:ext cx="3450770" cy="5098833"/>
          </a:xfrm>
          <a:prstGeom prst="rect">
            <a:avLst/>
          </a:prstGeom>
        </p:spPr>
      </p:pic>
      <p:sp>
        <p:nvSpPr>
          <p:cNvPr id="2" name="ZoneTexte 1">
            <a:extLst>
              <a:ext uri="{FF2B5EF4-FFF2-40B4-BE49-F238E27FC236}">
                <a16:creationId xmlns:a16="http://schemas.microsoft.com/office/drawing/2014/main" id="{012FDB67-C8E2-4AF6-52F3-D7EDE8D3A0EB}"/>
              </a:ext>
            </a:extLst>
          </p:cNvPr>
          <p:cNvSpPr txBox="1"/>
          <p:nvPr/>
        </p:nvSpPr>
        <p:spPr>
          <a:xfrm>
            <a:off x="4361310" y="1742830"/>
            <a:ext cx="2674407" cy="2246769"/>
          </a:xfrm>
          <a:prstGeom prst="rect">
            <a:avLst/>
          </a:prstGeom>
          <a:solidFill>
            <a:schemeClr val="bg1"/>
          </a:solidFill>
          <a:ln w="63500">
            <a:solidFill>
              <a:srgbClr val="00B0F0"/>
            </a:solidFill>
          </a:ln>
        </p:spPr>
        <p:txBody>
          <a:bodyPr wrap="square" rtlCol="0">
            <a:spAutoFit/>
          </a:bodyPr>
          <a:lstStyle/>
          <a:p>
            <a:pPr algn="ctr"/>
            <a:r>
              <a:rPr lang="fr-FR" sz="2800" b="1" dirty="0">
                <a:solidFill>
                  <a:schemeClr val="tx2">
                    <a:lumMod val="50000"/>
                    <a:lumOff val="50000"/>
                  </a:schemeClr>
                </a:solidFill>
              </a:rPr>
              <a:t>Sur 28 Guerres, 24 éclatent durant les phases d’amplification</a:t>
            </a:r>
          </a:p>
        </p:txBody>
      </p:sp>
      <p:sp>
        <p:nvSpPr>
          <p:cNvPr id="4" name="ZoneTexte 3">
            <a:extLst>
              <a:ext uri="{FF2B5EF4-FFF2-40B4-BE49-F238E27FC236}">
                <a16:creationId xmlns:a16="http://schemas.microsoft.com/office/drawing/2014/main" id="{3A414A00-9AA9-4C56-3249-3EF4A07D037D}"/>
              </a:ext>
            </a:extLst>
          </p:cNvPr>
          <p:cNvSpPr txBox="1"/>
          <p:nvPr/>
        </p:nvSpPr>
        <p:spPr>
          <a:xfrm>
            <a:off x="4401492" y="4184352"/>
            <a:ext cx="2674407" cy="1384995"/>
          </a:xfrm>
          <a:prstGeom prst="rect">
            <a:avLst/>
          </a:prstGeom>
          <a:solidFill>
            <a:schemeClr val="bg1"/>
          </a:solidFill>
          <a:ln w="53975">
            <a:solidFill>
              <a:srgbClr val="FF0000"/>
            </a:solidFill>
          </a:ln>
        </p:spPr>
        <p:txBody>
          <a:bodyPr wrap="square" rtlCol="0">
            <a:spAutoFit/>
          </a:bodyPr>
          <a:lstStyle/>
          <a:p>
            <a:pPr algn="ctr"/>
            <a:r>
              <a:rPr lang="fr-FR" sz="2800" b="1" dirty="0">
                <a:solidFill>
                  <a:srgbClr val="FF0000"/>
                </a:solidFill>
              </a:rPr>
              <a:t>86% durant les phases d’amplification</a:t>
            </a:r>
          </a:p>
        </p:txBody>
      </p:sp>
      <p:sp>
        <p:nvSpPr>
          <p:cNvPr id="6" name="ZoneTexte 5">
            <a:extLst>
              <a:ext uri="{FF2B5EF4-FFF2-40B4-BE49-F238E27FC236}">
                <a16:creationId xmlns:a16="http://schemas.microsoft.com/office/drawing/2014/main" id="{F3E177BA-1779-5FB3-CAB6-FE7A86115E7B}"/>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Monde</a:t>
            </a:r>
          </a:p>
        </p:txBody>
      </p:sp>
      <p:pic>
        <p:nvPicPr>
          <p:cNvPr id="9" name="Image 8" descr="Une image contenant texte, capture d’écran, Police&#10;&#10;Le contenu généré par l’IA peut être incorrect.">
            <a:extLst>
              <a:ext uri="{FF2B5EF4-FFF2-40B4-BE49-F238E27FC236}">
                <a16:creationId xmlns:a16="http://schemas.microsoft.com/office/drawing/2014/main" id="{E87CB1E7-3F89-CC75-6F94-3E4B2721E85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4173" y="103653"/>
            <a:ext cx="4134559" cy="6563467"/>
          </a:xfrm>
          <a:prstGeom prst="rect">
            <a:avLst/>
          </a:prstGeom>
          <a:ln w="12700">
            <a:solidFill>
              <a:schemeClr val="accent1"/>
            </a:solidFill>
          </a:ln>
        </p:spPr>
      </p:pic>
    </p:spTree>
    <p:extLst>
      <p:ext uri="{BB962C8B-B14F-4D97-AF65-F5344CB8AC3E}">
        <p14:creationId xmlns:p14="http://schemas.microsoft.com/office/powerpoint/2010/main" val="19086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76A8-53D6-E39C-C6F4-5A28AE4545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95C9D8-21E3-F68C-B49B-423BDF4B0EFE}"/>
              </a:ext>
            </a:extLst>
          </p:cNvPr>
          <p:cNvSpPr>
            <a:spLocks noGrp="1"/>
          </p:cNvSpPr>
          <p:nvPr>
            <p:ph type="title"/>
          </p:nvPr>
        </p:nvSpPr>
        <p:spPr>
          <a:xfrm>
            <a:off x="761803" y="350196"/>
            <a:ext cx="4646904" cy="1624520"/>
          </a:xfrm>
        </p:spPr>
        <p:txBody>
          <a:bodyPr anchor="ctr">
            <a:normAutofit/>
          </a:bodyPr>
          <a:lstStyle/>
          <a:p>
            <a:r>
              <a:rPr lang="fr-FR" sz="4000" dirty="0"/>
              <a:t>Préambule</a:t>
            </a:r>
          </a:p>
        </p:txBody>
      </p:sp>
      <p:sp>
        <p:nvSpPr>
          <p:cNvPr id="3" name="Espace réservé du contenu 2">
            <a:extLst>
              <a:ext uri="{FF2B5EF4-FFF2-40B4-BE49-F238E27FC236}">
                <a16:creationId xmlns:a16="http://schemas.microsoft.com/office/drawing/2014/main" id="{08089CE1-0655-5B2F-AA17-EECAE324081C}"/>
              </a:ext>
            </a:extLst>
          </p:cNvPr>
          <p:cNvSpPr>
            <a:spLocks noGrp="1"/>
          </p:cNvSpPr>
          <p:nvPr>
            <p:ph idx="1"/>
          </p:nvPr>
        </p:nvSpPr>
        <p:spPr>
          <a:xfrm>
            <a:off x="533400" y="2220686"/>
            <a:ext cx="4875307" cy="4135663"/>
          </a:xfrm>
        </p:spPr>
        <p:txBody>
          <a:bodyPr anchor="ctr">
            <a:normAutofit/>
          </a:bodyPr>
          <a:lstStyle/>
          <a:p>
            <a:pPr>
              <a:buBlip>
                <a:blip r:embed="rId2"/>
              </a:buBlip>
            </a:pPr>
            <a:r>
              <a:rPr lang="fr-FR" sz="3000" dirty="0"/>
              <a:t>Le phénomène cyclique n’a pas de rapport avec l’astrologie ou l’astronomie</a:t>
            </a:r>
          </a:p>
          <a:p>
            <a:pPr>
              <a:buBlip>
                <a:blip r:embed="rId2"/>
              </a:buBlip>
            </a:pPr>
            <a:r>
              <a:rPr lang="fr-FR" dirty="0"/>
              <a:t>Le phénomène cyclique n’est pas une cause magique de toutes les guerres</a:t>
            </a:r>
          </a:p>
          <a:p>
            <a:pPr>
              <a:buBlip>
                <a:blip r:embed="rId2"/>
              </a:buBlip>
            </a:pPr>
            <a:r>
              <a:rPr lang="fr-FR" dirty="0"/>
              <a:t>La réflexion n’a rien d’ésotérique  et relève de la raison. Travail d’ingénieur</a:t>
            </a:r>
          </a:p>
        </p:txBody>
      </p:sp>
      <p:pic>
        <p:nvPicPr>
          <p:cNvPr id="5" name="Picture 4" descr="Couronne de soleil durant une éclipse">
            <a:extLst>
              <a:ext uri="{FF2B5EF4-FFF2-40B4-BE49-F238E27FC236}">
                <a16:creationId xmlns:a16="http://schemas.microsoft.com/office/drawing/2014/main" id="{DDA99A0E-F552-204D-0BE6-B006A80B3F1D}"/>
              </a:ext>
            </a:extLst>
          </p:cNvPr>
          <p:cNvPicPr>
            <a:picLocks noChangeAspect="1"/>
          </p:cNvPicPr>
          <p:nvPr/>
        </p:nvPicPr>
        <p:blipFill>
          <a:blip r:embed="rId3" cstate="screen">
            <a:extLst>
              <a:ext uri="{28A0092B-C50C-407E-A947-70E740481C1C}">
                <a14:useLocalDpi xmlns:a14="http://schemas.microsoft.com/office/drawing/2010/main"/>
              </a:ext>
            </a:extLst>
          </a:blip>
          <a:srcRect b="-2"/>
          <a:stretch>
            <a:fillRect/>
          </a:stretch>
        </p:blipFill>
        <p:spPr>
          <a:xfrm>
            <a:off x="6096000" y="1"/>
            <a:ext cx="6102825" cy="6858000"/>
          </a:xfrm>
          <a:prstGeom prst="rect">
            <a:avLst/>
          </a:prstGeom>
        </p:spPr>
      </p:pic>
    </p:spTree>
    <p:extLst>
      <p:ext uri="{BB962C8B-B14F-4D97-AF65-F5344CB8AC3E}">
        <p14:creationId xmlns:p14="http://schemas.microsoft.com/office/powerpoint/2010/main" val="7434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56F7C-0EB8-4A91-E6FC-B9C9EA760845}"/>
            </a:ext>
          </a:extLst>
        </p:cNvPr>
        <p:cNvGrpSpPr/>
        <p:nvPr/>
      </p:nvGrpSpPr>
      <p:grpSpPr>
        <a:xfrm>
          <a:off x="0" y="0"/>
          <a:ext cx="0" cy="0"/>
          <a:chOff x="0" y="0"/>
          <a:chExt cx="0" cy="0"/>
        </a:xfrm>
      </p:grpSpPr>
      <p:pic>
        <p:nvPicPr>
          <p:cNvPr id="3" name="Image 2" descr="Une image contenant texte, capture d’écran, Police, diagramme&#10;&#10;Le contenu généré par l’IA peut être incorrect.">
            <a:extLst>
              <a:ext uri="{FF2B5EF4-FFF2-40B4-BE49-F238E27FC236}">
                <a16:creationId xmlns:a16="http://schemas.microsoft.com/office/drawing/2014/main" id="{8F2EC1CA-398C-1525-905A-CFE889F985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487" y="192481"/>
            <a:ext cx="4068556" cy="6458690"/>
          </a:xfrm>
          <a:prstGeom prst="rect">
            <a:avLst/>
          </a:prstGeom>
          <a:ln>
            <a:solidFill>
              <a:schemeClr val="accent1"/>
            </a:solidFill>
          </a:ln>
        </p:spPr>
      </p:pic>
      <p:pic>
        <p:nvPicPr>
          <p:cNvPr id="5" name="Image 4" descr="Une image contenant texte, capture d’écran, Police, nombre&#10;&#10;Le contenu généré par l’IA peut être incorrect.">
            <a:extLst>
              <a:ext uri="{FF2B5EF4-FFF2-40B4-BE49-F238E27FC236}">
                <a16:creationId xmlns:a16="http://schemas.microsoft.com/office/drawing/2014/main" id="{555073A0-73D7-729A-72E0-1C7766D1F88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0166" y="1034143"/>
            <a:ext cx="4767922" cy="5497284"/>
          </a:xfrm>
          <a:prstGeom prst="rect">
            <a:avLst/>
          </a:prstGeom>
        </p:spPr>
      </p:pic>
      <p:sp>
        <p:nvSpPr>
          <p:cNvPr id="2" name="ZoneTexte 1">
            <a:extLst>
              <a:ext uri="{FF2B5EF4-FFF2-40B4-BE49-F238E27FC236}">
                <a16:creationId xmlns:a16="http://schemas.microsoft.com/office/drawing/2014/main" id="{A66BA591-9DA5-5031-CBE8-0401F038BB13}"/>
              </a:ext>
            </a:extLst>
          </p:cNvPr>
          <p:cNvSpPr txBox="1"/>
          <p:nvPr/>
        </p:nvSpPr>
        <p:spPr>
          <a:xfrm>
            <a:off x="4383082" y="1742830"/>
            <a:ext cx="2674407" cy="2246769"/>
          </a:xfrm>
          <a:prstGeom prst="rect">
            <a:avLst/>
          </a:prstGeom>
          <a:noFill/>
          <a:ln w="63500">
            <a:solidFill>
              <a:srgbClr val="00B0F0"/>
            </a:solidFill>
          </a:ln>
        </p:spPr>
        <p:txBody>
          <a:bodyPr wrap="square" rtlCol="0">
            <a:spAutoFit/>
          </a:bodyPr>
          <a:lstStyle/>
          <a:p>
            <a:pPr algn="ctr"/>
            <a:r>
              <a:rPr lang="fr-FR" sz="2800" b="1" dirty="0">
                <a:solidFill>
                  <a:schemeClr val="tx2">
                    <a:lumMod val="50000"/>
                    <a:lumOff val="50000"/>
                  </a:schemeClr>
                </a:solidFill>
              </a:rPr>
              <a:t>Sur 6 Guerres, 5 éclatent durant les phases d’amplification</a:t>
            </a:r>
          </a:p>
        </p:txBody>
      </p:sp>
      <p:sp>
        <p:nvSpPr>
          <p:cNvPr id="4" name="ZoneTexte 3">
            <a:extLst>
              <a:ext uri="{FF2B5EF4-FFF2-40B4-BE49-F238E27FC236}">
                <a16:creationId xmlns:a16="http://schemas.microsoft.com/office/drawing/2014/main" id="{62EB133D-FD35-9874-F90F-E6C941CC19E9}"/>
              </a:ext>
            </a:extLst>
          </p:cNvPr>
          <p:cNvSpPr txBox="1"/>
          <p:nvPr/>
        </p:nvSpPr>
        <p:spPr>
          <a:xfrm>
            <a:off x="4401492" y="4184352"/>
            <a:ext cx="2674407" cy="1384995"/>
          </a:xfrm>
          <a:prstGeom prst="rect">
            <a:avLst/>
          </a:prstGeom>
          <a:noFill/>
          <a:ln w="53975">
            <a:solidFill>
              <a:srgbClr val="FF0000"/>
            </a:solidFill>
          </a:ln>
        </p:spPr>
        <p:txBody>
          <a:bodyPr wrap="square" rtlCol="0">
            <a:spAutoFit/>
          </a:bodyPr>
          <a:lstStyle/>
          <a:p>
            <a:pPr algn="ctr"/>
            <a:r>
              <a:rPr lang="fr-FR" sz="2800" b="1" dirty="0">
                <a:solidFill>
                  <a:srgbClr val="FF0000"/>
                </a:solidFill>
              </a:rPr>
              <a:t>83% durant les phases d’amplification</a:t>
            </a:r>
          </a:p>
        </p:txBody>
      </p:sp>
      <p:sp>
        <p:nvSpPr>
          <p:cNvPr id="6" name="ZoneTexte 5">
            <a:extLst>
              <a:ext uri="{FF2B5EF4-FFF2-40B4-BE49-F238E27FC236}">
                <a16:creationId xmlns:a16="http://schemas.microsoft.com/office/drawing/2014/main" id="{3CCDDCE1-13C7-6FD4-8AC8-703BA56FC237}"/>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Inde-Pakistan</a:t>
            </a:r>
          </a:p>
        </p:txBody>
      </p:sp>
    </p:spTree>
    <p:extLst>
      <p:ext uri="{BB962C8B-B14F-4D97-AF65-F5344CB8AC3E}">
        <p14:creationId xmlns:p14="http://schemas.microsoft.com/office/powerpoint/2010/main" val="24889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E993C-B5C5-6600-0E36-927AD4C64D8A}"/>
            </a:ext>
          </a:extLst>
        </p:cNvPr>
        <p:cNvGrpSpPr/>
        <p:nvPr/>
      </p:nvGrpSpPr>
      <p:grpSpPr>
        <a:xfrm>
          <a:off x="0" y="0"/>
          <a:ext cx="0" cy="0"/>
          <a:chOff x="0" y="0"/>
          <a:chExt cx="0" cy="0"/>
        </a:xfrm>
      </p:grpSpPr>
      <p:pic>
        <p:nvPicPr>
          <p:cNvPr id="3" name="Image 2" descr="Une image contenant texte, capture d’écran, Police, logiciel&#10;&#10;Le contenu généré par l’IA peut être incorrect.">
            <a:extLst>
              <a:ext uri="{FF2B5EF4-FFF2-40B4-BE49-F238E27FC236}">
                <a16:creationId xmlns:a16="http://schemas.microsoft.com/office/drawing/2014/main" id="{B18E4B61-B79B-9CCE-3592-88705F66BA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282" y="166348"/>
            <a:ext cx="4082143" cy="6480258"/>
          </a:xfrm>
          <a:prstGeom prst="rect">
            <a:avLst/>
          </a:prstGeom>
          <a:ln>
            <a:solidFill>
              <a:schemeClr val="accent1"/>
            </a:solidFill>
          </a:ln>
        </p:spPr>
      </p:pic>
      <p:pic>
        <p:nvPicPr>
          <p:cNvPr id="5" name="Image 4" descr="Une image contenant texte, capture d’écran, Police, nombre&#10;&#10;Le contenu généré par l’IA peut être incorrect.">
            <a:extLst>
              <a:ext uri="{FF2B5EF4-FFF2-40B4-BE49-F238E27FC236}">
                <a16:creationId xmlns:a16="http://schemas.microsoft.com/office/drawing/2014/main" id="{D5ECC0EB-1118-6D82-BD1A-0F0DF75630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07769" y="1143000"/>
            <a:ext cx="4975379" cy="4223657"/>
          </a:xfrm>
          <a:prstGeom prst="rect">
            <a:avLst/>
          </a:prstGeom>
        </p:spPr>
      </p:pic>
      <p:sp>
        <p:nvSpPr>
          <p:cNvPr id="2" name="ZoneTexte 1">
            <a:extLst>
              <a:ext uri="{FF2B5EF4-FFF2-40B4-BE49-F238E27FC236}">
                <a16:creationId xmlns:a16="http://schemas.microsoft.com/office/drawing/2014/main" id="{2239C047-6B7E-5775-8A4F-F5220FE34E5F}"/>
              </a:ext>
            </a:extLst>
          </p:cNvPr>
          <p:cNvSpPr txBox="1"/>
          <p:nvPr/>
        </p:nvSpPr>
        <p:spPr>
          <a:xfrm>
            <a:off x="4328652" y="1405371"/>
            <a:ext cx="2674407" cy="2246769"/>
          </a:xfrm>
          <a:prstGeom prst="rect">
            <a:avLst/>
          </a:prstGeom>
          <a:noFill/>
          <a:ln w="63500">
            <a:solidFill>
              <a:srgbClr val="00B0F0"/>
            </a:solidFill>
          </a:ln>
        </p:spPr>
        <p:txBody>
          <a:bodyPr wrap="square" rtlCol="0">
            <a:spAutoFit/>
          </a:bodyPr>
          <a:lstStyle/>
          <a:p>
            <a:pPr algn="ctr"/>
            <a:r>
              <a:rPr lang="fr-FR" sz="2800" b="1" dirty="0">
                <a:solidFill>
                  <a:schemeClr val="tx2">
                    <a:lumMod val="50000"/>
                    <a:lumOff val="50000"/>
                  </a:schemeClr>
                </a:solidFill>
              </a:rPr>
              <a:t>Sur 5 Guerres, 4 éclatent durant les phases d’amplification</a:t>
            </a:r>
          </a:p>
        </p:txBody>
      </p:sp>
      <p:sp>
        <p:nvSpPr>
          <p:cNvPr id="4" name="ZoneTexte 3">
            <a:extLst>
              <a:ext uri="{FF2B5EF4-FFF2-40B4-BE49-F238E27FC236}">
                <a16:creationId xmlns:a16="http://schemas.microsoft.com/office/drawing/2014/main" id="{48EA9025-69C2-EB1D-155E-4F98347D7546}"/>
              </a:ext>
            </a:extLst>
          </p:cNvPr>
          <p:cNvSpPr txBox="1"/>
          <p:nvPr/>
        </p:nvSpPr>
        <p:spPr>
          <a:xfrm>
            <a:off x="4325290" y="4060986"/>
            <a:ext cx="2674407" cy="1384995"/>
          </a:xfrm>
          <a:prstGeom prst="rect">
            <a:avLst/>
          </a:prstGeom>
          <a:noFill/>
          <a:ln w="53975">
            <a:solidFill>
              <a:srgbClr val="FF0000"/>
            </a:solidFill>
          </a:ln>
        </p:spPr>
        <p:txBody>
          <a:bodyPr wrap="square" rtlCol="0">
            <a:spAutoFit/>
          </a:bodyPr>
          <a:lstStyle/>
          <a:p>
            <a:pPr algn="ctr"/>
            <a:r>
              <a:rPr lang="fr-FR" sz="2800" b="1" dirty="0">
                <a:solidFill>
                  <a:srgbClr val="FF0000"/>
                </a:solidFill>
              </a:rPr>
              <a:t>80% durant les phases d’amplification</a:t>
            </a:r>
          </a:p>
        </p:txBody>
      </p:sp>
      <p:sp>
        <p:nvSpPr>
          <p:cNvPr id="6" name="ZoneTexte 5">
            <a:extLst>
              <a:ext uri="{FF2B5EF4-FFF2-40B4-BE49-F238E27FC236}">
                <a16:creationId xmlns:a16="http://schemas.microsoft.com/office/drawing/2014/main" id="{FE3A4456-A87F-7E47-D1DB-6F954A81FCC1}"/>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Soudan</a:t>
            </a:r>
          </a:p>
        </p:txBody>
      </p:sp>
    </p:spTree>
    <p:extLst>
      <p:ext uri="{BB962C8B-B14F-4D97-AF65-F5344CB8AC3E}">
        <p14:creationId xmlns:p14="http://schemas.microsoft.com/office/powerpoint/2010/main" val="6040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B23F7-FADB-B21D-9FDA-4EBCBA97E6DD}"/>
            </a:ext>
          </a:extLst>
        </p:cNvPr>
        <p:cNvGrpSpPr/>
        <p:nvPr/>
      </p:nvGrpSpPr>
      <p:grpSpPr>
        <a:xfrm>
          <a:off x="0" y="0"/>
          <a:ext cx="0" cy="0"/>
          <a:chOff x="0" y="0"/>
          <a:chExt cx="0" cy="0"/>
        </a:xfrm>
      </p:grpSpPr>
      <p:pic>
        <p:nvPicPr>
          <p:cNvPr id="3" name="Image 2" descr="Une image contenant texte, capture d’écran, Police, logiciel&#10;&#10;Le contenu généré par l’IA peut être incorrect.">
            <a:extLst>
              <a:ext uri="{FF2B5EF4-FFF2-40B4-BE49-F238E27FC236}">
                <a16:creationId xmlns:a16="http://schemas.microsoft.com/office/drawing/2014/main" id="{1E753602-19E9-A49C-12A0-C55C49AD64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563" y="226366"/>
            <a:ext cx="4034903" cy="6405267"/>
          </a:xfrm>
          <a:prstGeom prst="rect">
            <a:avLst/>
          </a:prstGeom>
          <a:ln>
            <a:solidFill>
              <a:schemeClr val="accent1"/>
            </a:solidFill>
          </a:ln>
        </p:spPr>
      </p:pic>
      <p:pic>
        <p:nvPicPr>
          <p:cNvPr id="5" name="Image 4" descr="Une image contenant texte, capture d’écran, Police, nombre&#10;&#10;Le contenu généré par l’IA peut être incorrect.">
            <a:extLst>
              <a:ext uri="{FF2B5EF4-FFF2-40B4-BE49-F238E27FC236}">
                <a16:creationId xmlns:a16="http://schemas.microsoft.com/office/drawing/2014/main" id="{EF4C089E-1D35-B99C-8769-2D4EB4D1AE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71657" y="958309"/>
            <a:ext cx="4756950" cy="4824188"/>
          </a:xfrm>
          <a:prstGeom prst="rect">
            <a:avLst/>
          </a:prstGeom>
        </p:spPr>
      </p:pic>
      <p:sp>
        <p:nvSpPr>
          <p:cNvPr id="2" name="ZoneTexte 1">
            <a:extLst>
              <a:ext uri="{FF2B5EF4-FFF2-40B4-BE49-F238E27FC236}">
                <a16:creationId xmlns:a16="http://schemas.microsoft.com/office/drawing/2014/main" id="{E8E56DAE-0825-9B69-0089-C1CEB8886B72}"/>
              </a:ext>
            </a:extLst>
          </p:cNvPr>
          <p:cNvSpPr txBox="1"/>
          <p:nvPr/>
        </p:nvSpPr>
        <p:spPr>
          <a:xfrm>
            <a:off x="4426626" y="1742830"/>
            <a:ext cx="2757945" cy="1815882"/>
          </a:xfrm>
          <a:prstGeom prst="rect">
            <a:avLst/>
          </a:prstGeom>
          <a:noFill/>
          <a:ln w="63500">
            <a:solidFill>
              <a:srgbClr val="00B0F0"/>
            </a:solidFill>
          </a:ln>
        </p:spPr>
        <p:txBody>
          <a:bodyPr wrap="square" rtlCol="0">
            <a:spAutoFit/>
          </a:bodyPr>
          <a:lstStyle/>
          <a:p>
            <a:pPr algn="ctr"/>
            <a:r>
              <a:rPr lang="fr-FR" sz="2800" b="1" dirty="0">
                <a:solidFill>
                  <a:schemeClr val="tx2">
                    <a:lumMod val="50000"/>
                    <a:lumOff val="50000"/>
                  </a:schemeClr>
                </a:solidFill>
              </a:rPr>
              <a:t>Sur 7 Guerres, 7 éclatent durant les phases d’amplification</a:t>
            </a:r>
          </a:p>
        </p:txBody>
      </p:sp>
      <p:sp>
        <p:nvSpPr>
          <p:cNvPr id="4" name="ZoneTexte 3">
            <a:extLst>
              <a:ext uri="{FF2B5EF4-FFF2-40B4-BE49-F238E27FC236}">
                <a16:creationId xmlns:a16="http://schemas.microsoft.com/office/drawing/2014/main" id="{E01EA082-B42D-05B2-E1AE-EF47AA2CE196}"/>
              </a:ext>
            </a:extLst>
          </p:cNvPr>
          <p:cNvSpPr txBox="1"/>
          <p:nvPr/>
        </p:nvSpPr>
        <p:spPr>
          <a:xfrm>
            <a:off x="4412378" y="4184352"/>
            <a:ext cx="2757945" cy="1384995"/>
          </a:xfrm>
          <a:prstGeom prst="rect">
            <a:avLst/>
          </a:prstGeom>
          <a:noFill/>
          <a:ln w="53975">
            <a:solidFill>
              <a:srgbClr val="FF0000"/>
            </a:solidFill>
          </a:ln>
        </p:spPr>
        <p:txBody>
          <a:bodyPr wrap="square" rtlCol="0">
            <a:spAutoFit/>
          </a:bodyPr>
          <a:lstStyle/>
          <a:p>
            <a:pPr algn="ctr"/>
            <a:r>
              <a:rPr lang="fr-FR" sz="2800" b="1" dirty="0">
                <a:solidFill>
                  <a:srgbClr val="FF0000"/>
                </a:solidFill>
              </a:rPr>
              <a:t>100% durant les phases d’amplification</a:t>
            </a:r>
          </a:p>
        </p:txBody>
      </p:sp>
      <p:sp>
        <p:nvSpPr>
          <p:cNvPr id="6" name="ZoneTexte 5">
            <a:extLst>
              <a:ext uri="{FF2B5EF4-FFF2-40B4-BE49-F238E27FC236}">
                <a16:creationId xmlns:a16="http://schemas.microsoft.com/office/drawing/2014/main" id="{716E362F-04E8-E72F-5011-4F0D46802EB8}"/>
              </a:ext>
            </a:extLst>
          </p:cNvPr>
          <p:cNvSpPr txBox="1"/>
          <p:nvPr/>
        </p:nvSpPr>
        <p:spPr>
          <a:xfrm>
            <a:off x="5562599" y="107914"/>
            <a:ext cx="6128665" cy="769441"/>
          </a:xfrm>
          <a:prstGeom prst="rect">
            <a:avLst/>
          </a:prstGeom>
          <a:noFill/>
          <a:ln w="41275">
            <a:solidFill>
              <a:schemeClr val="tx1"/>
            </a:solidFill>
          </a:ln>
        </p:spPr>
        <p:txBody>
          <a:bodyPr wrap="square" rtlCol="0">
            <a:spAutoFit/>
          </a:bodyPr>
          <a:lstStyle/>
          <a:p>
            <a:pPr algn="ctr"/>
            <a:r>
              <a:rPr lang="fr-FR" sz="4400" b="1" dirty="0"/>
              <a:t>Liban</a:t>
            </a:r>
          </a:p>
        </p:txBody>
      </p:sp>
    </p:spTree>
    <p:extLst>
      <p:ext uri="{BB962C8B-B14F-4D97-AF65-F5344CB8AC3E}">
        <p14:creationId xmlns:p14="http://schemas.microsoft.com/office/powerpoint/2010/main" val="25708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DA639-BF61-057A-5434-F4DC5832EA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DDAE36F-4469-D1B0-1EB8-B8C349761EAD}"/>
              </a:ext>
            </a:extLst>
          </p:cNvPr>
          <p:cNvSpPr/>
          <p:nvPr/>
        </p:nvSpPr>
        <p:spPr>
          <a:xfrm>
            <a:off x="849086" y="5072743"/>
            <a:ext cx="5518829" cy="151311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3ABE4AC-1734-BAF8-17DA-690183B1C202}"/>
              </a:ext>
            </a:extLst>
          </p:cNvPr>
          <p:cNvSpPr/>
          <p:nvPr/>
        </p:nvSpPr>
        <p:spPr>
          <a:xfrm>
            <a:off x="971137" y="2993571"/>
            <a:ext cx="10589491" cy="65314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6547EE5-73CC-16E9-BE81-2DA23483DF59}"/>
              </a:ext>
            </a:extLst>
          </p:cNvPr>
          <p:cNvPicPr>
            <a:picLocks noChangeAspect="1"/>
          </p:cNvPicPr>
          <p:nvPr/>
        </p:nvPicPr>
        <p:blipFill>
          <a:blip r:embed="rId3"/>
          <a:stretch>
            <a:fillRect/>
          </a:stretch>
        </p:blipFill>
        <p:spPr>
          <a:xfrm>
            <a:off x="1514968" y="363502"/>
            <a:ext cx="9705894" cy="6130996"/>
          </a:xfrm>
          <a:prstGeom prst="rect">
            <a:avLst/>
          </a:prstGeom>
        </p:spPr>
      </p:pic>
    </p:spTree>
    <p:extLst>
      <p:ext uri="{BB962C8B-B14F-4D97-AF65-F5344CB8AC3E}">
        <p14:creationId xmlns:p14="http://schemas.microsoft.com/office/powerpoint/2010/main" val="346768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E459-E3DF-45D7-8CF0-1413C3524AB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6372805C-ED4F-70C8-D3BC-657B97177E22}"/>
              </a:ext>
            </a:extLst>
          </p:cNvPr>
          <p:cNvSpPr>
            <a:spLocks noGrp="1"/>
          </p:cNvSpPr>
          <p:nvPr>
            <p:ph type="title"/>
          </p:nvPr>
        </p:nvSpPr>
        <p:spPr>
          <a:xfrm>
            <a:off x="838200" y="643467"/>
            <a:ext cx="2951205" cy="5571066"/>
          </a:xfrm>
        </p:spPr>
        <p:txBody>
          <a:bodyPr>
            <a:normAutofit/>
          </a:bodyPr>
          <a:lstStyle/>
          <a:p>
            <a:r>
              <a:rPr lang="fr-FR">
                <a:solidFill>
                  <a:srgbClr val="FFFFFF"/>
                </a:solidFill>
              </a:rPr>
              <a:t>Le coin des sceptiques</a:t>
            </a:r>
          </a:p>
        </p:txBody>
      </p:sp>
      <p:sp>
        <p:nvSpPr>
          <p:cNvPr id="6" name="Connecteur droit 5">
            <a:extLst>
              <a:ext uri="{FF2B5EF4-FFF2-40B4-BE49-F238E27FC236}">
                <a16:creationId xmlns:a16="http://schemas.microsoft.com/office/drawing/2014/main" id="{22ED9EB3-1A53-E021-C82C-D373A377E609}"/>
              </a:ext>
            </a:extLst>
          </p:cNvPr>
          <p:cNvSpPr/>
          <p:nvPr/>
        </p:nvSpPr>
        <p:spPr>
          <a:xfrm>
            <a:off x="5207640" y="646166"/>
            <a:ext cx="6291714"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7" name="Forme libre : forme 6">
            <a:extLst>
              <a:ext uri="{FF2B5EF4-FFF2-40B4-BE49-F238E27FC236}">
                <a16:creationId xmlns:a16="http://schemas.microsoft.com/office/drawing/2014/main" id="{F071A643-9F94-16F9-D50D-A31543FF7A0D}"/>
              </a:ext>
            </a:extLst>
          </p:cNvPr>
          <p:cNvSpPr/>
          <p:nvPr/>
        </p:nvSpPr>
        <p:spPr>
          <a:xfrm>
            <a:off x="5207640" y="646167"/>
            <a:ext cx="6291714" cy="1841777"/>
          </a:xfrm>
          <a:custGeom>
            <a:avLst/>
            <a:gdLst>
              <a:gd name="connsiteX0" fmla="*/ 0 w 6291714"/>
              <a:gd name="connsiteY0" fmla="*/ 0 h 1841777"/>
              <a:gd name="connsiteX1" fmla="*/ 6291714 w 6291714"/>
              <a:gd name="connsiteY1" fmla="*/ 0 h 1841777"/>
              <a:gd name="connsiteX2" fmla="*/ 6291714 w 6291714"/>
              <a:gd name="connsiteY2" fmla="*/ 1841777 h 1841777"/>
              <a:gd name="connsiteX3" fmla="*/ 0 w 6291714"/>
              <a:gd name="connsiteY3" fmla="*/ 1841777 h 1841777"/>
              <a:gd name="connsiteX4" fmla="*/ 0 w 6291714"/>
              <a:gd name="connsiteY4" fmla="*/ 0 h 184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841777">
                <a:moveTo>
                  <a:pt x="0" y="0"/>
                </a:moveTo>
                <a:lnTo>
                  <a:pt x="6291714" y="0"/>
                </a:lnTo>
                <a:lnTo>
                  <a:pt x="6291714" y="1841777"/>
                </a:lnTo>
                <a:lnTo>
                  <a:pt x="0" y="18417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Les contextes représentent-ils les principaux conflits contemporains ?</a:t>
            </a:r>
            <a:endParaRPr lang="en-US" sz="2800" kern="1200" dirty="0"/>
          </a:p>
        </p:txBody>
      </p:sp>
      <p:sp>
        <p:nvSpPr>
          <p:cNvPr id="8" name="Connecteur droit 7">
            <a:extLst>
              <a:ext uri="{FF2B5EF4-FFF2-40B4-BE49-F238E27FC236}">
                <a16:creationId xmlns:a16="http://schemas.microsoft.com/office/drawing/2014/main" id="{105C5A4C-E7CD-82DE-3827-BEDC288E5F56}"/>
              </a:ext>
            </a:extLst>
          </p:cNvPr>
          <p:cNvSpPr/>
          <p:nvPr/>
        </p:nvSpPr>
        <p:spPr>
          <a:xfrm>
            <a:off x="5207640" y="2487944"/>
            <a:ext cx="6291714" cy="0"/>
          </a:xfrm>
          <a:prstGeom prst="line">
            <a:avLst/>
          </a:prstGeom>
        </p:spPr>
        <p:style>
          <a:lnRef idx="2">
            <a:schemeClr val="accent2">
              <a:hueOff val="3221807"/>
              <a:satOff val="-9246"/>
              <a:lumOff val="-14805"/>
              <a:alphaOff val="0"/>
            </a:schemeClr>
          </a:lnRef>
          <a:fillRef idx="1">
            <a:schemeClr val="accent2">
              <a:hueOff val="3221807"/>
              <a:satOff val="-9246"/>
              <a:lumOff val="-14805"/>
              <a:alphaOff val="0"/>
            </a:schemeClr>
          </a:fillRef>
          <a:effectRef idx="0">
            <a:schemeClr val="accent2">
              <a:hueOff val="3221807"/>
              <a:satOff val="-9246"/>
              <a:lumOff val="-14805"/>
              <a:alphaOff val="0"/>
            </a:schemeClr>
          </a:effectRef>
          <a:fontRef idx="minor">
            <a:schemeClr val="lt1"/>
          </a:fontRef>
        </p:style>
        <p:txBody>
          <a:bodyPr/>
          <a:lstStyle/>
          <a:p>
            <a:endParaRPr lang="fr-FR"/>
          </a:p>
        </p:txBody>
      </p:sp>
      <p:sp>
        <p:nvSpPr>
          <p:cNvPr id="10" name="Forme libre : forme 9">
            <a:extLst>
              <a:ext uri="{FF2B5EF4-FFF2-40B4-BE49-F238E27FC236}">
                <a16:creationId xmlns:a16="http://schemas.microsoft.com/office/drawing/2014/main" id="{BCCC7ACE-B8CD-C17D-6649-8759FC1AD734}"/>
              </a:ext>
            </a:extLst>
          </p:cNvPr>
          <p:cNvSpPr/>
          <p:nvPr/>
        </p:nvSpPr>
        <p:spPr>
          <a:xfrm>
            <a:off x="5207640" y="2487944"/>
            <a:ext cx="6291714" cy="1841777"/>
          </a:xfrm>
          <a:custGeom>
            <a:avLst/>
            <a:gdLst>
              <a:gd name="connsiteX0" fmla="*/ 0 w 6291714"/>
              <a:gd name="connsiteY0" fmla="*/ 0 h 1841777"/>
              <a:gd name="connsiteX1" fmla="*/ 6291714 w 6291714"/>
              <a:gd name="connsiteY1" fmla="*/ 0 h 1841777"/>
              <a:gd name="connsiteX2" fmla="*/ 6291714 w 6291714"/>
              <a:gd name="connsiteY2" fmla="*/ 1841777 h 1841777"/>
              <a:gd name="connsiteX3" fmla="*/ 0 w 6291714"/>
              <a:gd name="connsiteY3" fmla="*/ 1841777 h 1841777"/>
              <a:gd name="connsiteX4" fmla="*/ 0 w 6291714"/>
              <a:gd name="connsiteY4" fmla="*/ 0 h 184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841777">
                <a:moveTo>
                  <a:pt x="0" y="0"/>
                </a:moveTo>
                <a:lnTo>
                  <a:pt x="6291714" y="0"/>
                </a:lnTo>
                <a:lnTo>
                  <a:pt x="6291714" y="1841777"/>
                </a:lnTo>
                <a:lnTo>
                  <a:pt x="0" y="18417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fr-FR" sz="2800" kern="1200" dirty="0"/>
              <a:t>Les guerres sont-elles bien celles qui ont eu lieu et aux bonnes dates ?</a:t>
            </a:r>
            <a:endParaRPr lang="en-US" sz="2800" kern="1200" dirty="0"/>
          </a:p>
        </p:txBody>
      </p:sp>
      <p:sp>
        <p:nvSpPr>
          <p:cNvPr id="12" name="Connecteur droit 11">
            <a:extLst>
              <a:ext uri="{FF2B5EF4-FFF2-40B4-BE49-F238E27FC236}">
                <a16:creationId xmlns:a16="http://schemas.microsoft.com/office/drawing/2014/main" id="{8BF8931B-74EC-1183-D2CD-83E76F7FC26A}"/>
              </a:ext>
            </a:extLst>
          </p:cNvPr>
          <p:cNvSpPr/>
          <p:nvPr/>
        </p:nvSpPr>
        <p:spPr>
          <a:xfrm>
            <a:off x="5207640" y="4329722"/>
            <a:ext cx="6291714" cy="0"/>
          </a:xfrm>
          <a:prstGeom prst="line">
            <a:avLst/>
          </a:prstGeom>
        </p:spPr>
        <p:style>
          <a:lnRef idx="2">
            <a:schemeClr val="accent2">
              <a:hueOff val="6443614"/>
              <a:satOff val="-18493"/>
              <a:lumOff val="-29609"/>
              <a:alphaOff val="0"/>
            </a:schemeClr>
          </a:lnRef>
          <a:fillRef idx="1">
            <a:schemeClr val="accent2">
              <a:hueOff val="6443614"/>
              <a:satOff val="-18493"/>
              <a:lumOff val="-29609"/>
              <a:alphaOff val="0"/>
            </a:schemeClr>
          </a:fillRef>
          <a:effectRef idx="0">
            <a:schemeClr val="accent2">
              <a:hueOff val="6443614"/>
              <a:satOff val="-18493"/>
              <a:lumOff val="-29609"/>
              <a:alphaOff val="0"/>
            </a:schemeClr>
          </a:effectRef>
          <a:fontRef idx="minor">
            <a:schemeClr val="lt1"/>
          </a:fontRef>
        </p:style>
        <p:txBody>
          <a:bodyPr/>
          <a:lstStyle/>
          <a:p>
            <a:endParaRPr lang="fr-FR"/>
          </a:p>
        </p:txBody>
      </p:sp>
      <p:sp>
        <p:nvSpPr>
          <p:cNvPr id="13" name="Forme libre : forme 12">
            <a:extLst>
              <a:ext uri="{FF2B5EF4-FFF2-40B4-BE49-F238E27FC236}">
                <a16:creationId xmlns:a16="http://schemas.microsoft.com/office/drawing/2014/main" id="{E67B516F-A4A5-D214-101E-D601292DE543}"/>
              </a:ext>
            </a:extLst>
          </p:cNvPr>
          <p:cNvSpPr/>
          <p:nvPr/>
        </p:nvSpPr>
        <p:spPr>
          <a:xfrm>
            <a:off x="5207640" y="4329722"/>
            <a:ext cx="6291714" cy="1841777"/>
          </a:xfrm>
          <a:custGeom>
            <a:avLst/>
            <a:gdLst>
              <a:gd name="connsiteX0" fmla="*/ 0 w 6291714"/>
              <a:gd name="connsiteY0" fmla="*/ 0 h 1841777"/>
              <a:gd name="connsiteX1" fmla="*/ 6291714 w 6291714"/>
              <a:gd name="connsiteY1" fmla="*/ 0 h 1841777"/>
              <a:gd name="connsiteX2" fmla="*/ 6291714 w 6291714"/>
              <a:gd name="connsiteY2" fmla="*/ 1841777 h 1841777"/>
              <a:gd name="connsiteX3" fmla="*/ 0 w 6291714"/>
              <a:gd name="connsiteY3" fmla="*/ 1841777 h 1841777"/>
              <a:gd name="connsiteX4" fmla="*/ 0 w 6291714"/>
              <a:gd name="connsiteY4" fmla="*/ 0 h 184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1841777">
                <a:moveTo>
                  <a:pt x="0" y="0"/>
                </a:moveTo>
                <a:lnTo>
                  <a:pt x="6291714" y="0"/>
                </a:lnTo>
                <a:lnTo>
                  <a:pt x="6291714" y="1841777"/>
                </a:lnTo>
                <a:lnTo>
                  <a:pt x="0" y="18417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dirty="0"/>
              <a:t>Les </a:t>
            </a:r>
            <a:r>
              <a:rPr lang="en-US" sz="2800" dirty="0" err="1"/>
              <a:t>sceptiques</a:t>
            </a:r>
            <a:r>
              <a:rPr lang="en-US" sz="2800" dirty="0"/>
              <a:t> </a:t>
            </a:r>
            <a:r>
              <a:rPr lang="en-US" sz="2800" dirty="0" err="1"/>
              <a:t>vérifieront-ils</a:t>
            </a:r>
            <a:r>
              <a:rPr lang="en-US" sz="2800" dirty="0"/>
              <a:t> les données des </a:t>
            </a:r>
            <a:r>
              <a:rPr lang="en-US" sz="2800" dirty="0" err="1"/>
              <a:t>contextes</a:t>
            </a:r>
            <a:r>
              <a:rPr lang="en-US" sz="2800" dirty="0"/>
              <a:t> </a:t>
            </a:r>
            <a:r>
              <a:rPr lang="en-US" sz="2800" dirty="0" err="1"/>
              <a:t>ou</a:t>
            </a:r>
            <a:r>
              <a:rPr lang="en-US" sz="2800" dirty="0"/>
              <a:t> se contenteront-ils </a:t>
            </a:r>
            <a:r>
              <a:rPr lang="en-US" sz="2800" dirty="0" err="1"/>
              <a:t>d’une</a:t>
            </a:r>
            <a:r>
              <a:rPr lang="en-US" sz="2800" dirty="0"/>
              <a:t> posture de </a:t>
            </a:r>
            <a:r>
              <a:rPr lang="en-US" sz="2800" dirty="0" err="1"/>
              <a:t>sceptique</a:t>
            </a:r>
            <a:r>
              <a:rPr lang="en-US" sz="2800" dirty="0"/>
              <a:t> ?</a:t>
            </a:r>
            <a:endParaRPr lang="en-US" sz="2800" kern="1200" dirty="0"/>
          </a:p>
        </p:txBody>
      </p:sp>
    </p:spTree>
    <p:extLst>
      <p:ext uri="{BB962C8B-B14F-4D97-AF65-F5344CB8AC3E}">
        <p14:creationId xmlns:p14="http://schemas.microsoft.com/office/powerpoint/2010/main" val="149923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FA976-77FC-201C-FD1D-50466298799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91F84C0-67C0-0E39-0660-CADFF341A834}"/>
              </a:ext>
            </a:extLst>
          </p:cNvPr>
          <p:cNvSpPr>
            <a:spLocks noGrp="1"/>
          </p:cNvSpPr>
          <p:nvPr>
            <p:ph type="title"/>
          </p:nvPr>
        </p:nvSpPr>
        <p:spPr>
          <a:xfrm>
            <a:off x="1171074" y="1396686"/>
            <a:ext cx="3240506" cy="4064628"/>
          </a:xfrm>
        </p:spPr>
        <p:txBody>
          <a:bodyPr>
            <a:normAutofit/>
          </a:bodyPr>
          <a:lstStyle/>
          <a:p>
            <a:r>
              <a:rPr lang="fr-FR" dirty="0">
                <a:solidFill>
                  <a:srgbClr val="FFFFFF"/>
                </a:solidFill>
              </a:rPr>
              <a:t>Alors que conclure des contextes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69748EDE-F3C0-E8E5-568E-5F29D67A2E28}"/>
              </a:ext>
            </a:extLst>
          </p:cNvPr>
          <p:cNvSpPr>
            <a:spLocks noGrp="1"/>
          </p:cNvSpPr>
          <p:nvPr>
            <p:ph idx="1"/>
          </p:nvPr>
        </p:nvSpPr>
        <p:spPr>
          <a:xfrm>
            <a:off x="5370153" y="1526033"/>
            <a:ext cx="5536397" cy="3935281"/>
          </a:xfrm>
        </p:spPr>
        <p:txBody>
          <a:bodyPr>
            <a:normAutofit/>
          </a:bodyPr>
          <a:lstStyle/>
          <a:p>
            <a:r>
              <a:rPr lang="fr-FR" dirty="0"/>
              <a:t>Hasard et affirmation farfelue d’un auteur ? </a:t>
            </a:r>
            <a:r>
              <a:rPr lang="fr-FR" b="1" dirty="0"/>
              <a:t>NON</a:t>
            </a:r>
          </a:p>
          <a:p>
            <a:r>
              <a:rPr lang="fr-FR" dirty="0"/>
              <a:t>Cela veut-il dire que toutes  les guerres éclatent durant les phases d’amplification ? </a:t>
            </a:r>
            <a:r>
              <a:rPr lang="fr-FR" b="1" dirty="0"/>
              <a:t>NON, c’est moins que cela. </a:t>
            </a:r>
            <a:endParaRPr lang="fr-FR" i="1" dirty="0"/>
          </a:p>
        </p:txBody>
      </p:sp>
    </p:spTree>
    <p:extLst>
      <p:ext uri="{BB962C8B-B14F-4D97-AF65-F5344CB8AC3E}">
        <p14:creationId xmlns:p14="http://schemas.microsoft.com/office/powerpoint/2010/main" val="37122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79D6B-C27A-EBA6-B985-8015A12F01D2}"/>
            </a:ext>
          </a:extLst>
        </p:cNvPr>
        <p:cNvGrpSpPr/>
        <p:nvPr/>
      </p:nvGrpSpPr>
      <p:grpSpPr>
        <a:xfrm>
          <a:off x="0" y="0"/>
          <a:ext cx="0" cy="0"/>
          <a:chOff x="0" y="0"/>
          <a:chExt cx="0" cy="0"/>
        </a:xfrm>
      </p:grpSpPr>
      <p:pic>
        <p:nvPicPr>
          <p:cNvPr id="4" name="Picture 3" descr="Point d’interrogation jaune">
            <a:extLst>
              <a:ext uri="{FF2B5EF4-FFF2-40B4-BE49-F238E27FC236}">
                <a16:creationId xmlns:a16="http://schemas.microsoft.com/office/drawing/2014/main" id="{B1B11126-23B4-18D8-7508-47E572B5799F}"/>
              </a:ext>
            </a:extLst>
          </p:cNvPr>
          <p:cNvPicPr>
            <a:picLocks noChangeAspect="1"/>
          </p:cNvPicPr>
          <p:nvPr/>
        </p:nvPicPr>
        <p:blipFill>
          <a:blip r:embed="rId2"/>
          <a:srcRect b="6250"/>
          <a:stretch>
            <a:fill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A94B5207-B2DE-255B-F14C-2A6A8769A579}"/>
              </a:ext>
            </a:extLst>
          </p:cNvPr>
          <p:cNvSpPr>
            <a:spLocks noGrp="1"/>
          </p:cNvSpPr>
          <p:nvPr>
            <p:ph type="title"/>
          </p:nvPr>
        </p:nvSpPr>
        <p:spPr>
          <a:xfrm>
            <a:off x="1459155" y="1219201"/>
            <a:ext cx="8914931" cy="2209800"/>
          </a:xfrm>
          <a:solidFill>
            <a:schemeClr val="bg1"/>
          </a:solidFill>
        </p:spPr>
        <p:txBody>
          <a:bodyPr vert="horz" lIns="91440" tIns="45720" rIns="91440" bIns="45720" rtlCol="0" anchor="ctr">
            <a:normAutofit fontScale="90000"/>
          </a:bodyPr>
          <a:lstStyle/>
          <a:p>
            <a:pPr algn="ctr"/>
            <a:br>
              <a:rPr lang="en-US" sz="7200" b="1" dirty="0"/>
            </a:br>
            <a:r>
              <a:rPr lang="en-US" sz="7200" b="1" dirty="0"/>
              <a:t>1° round de Questions ? </a:t>
            </a:r>
            <a:br>
              <a:rPr lang="en-US" sz="7200" b="1" dirty="0"/>
            </a:br>
            <a:endParaRPr lang="en-US" sz="7200" b="1" dirty="0"/>
          </a:p>
        </p:txBody>
      </p:sp>
    </p:spTree>
    <p:extLst>
      <p:ext uri="{BB962C8B-B14F-4D97-AF65-F5344CB8AC3E}">
        <p14:creationId xmlns:p14="http://schemas.microsoft.com/office/powerpoint/2010/main" val="32321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5D26-335A-042A-F29B-E2FF4F83B2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B50F28-3931-DDC1-9915-48C1CAF0EA16}"/>
              </a:ext>
            </a:extLst>
          </p:cNvPr>
          <p:cNvSpPr>
            <a:spLocks noGrp="1"/>
          </p:cNvSpPr>
          <p:nvPr>
            <p:ph type="title"/>
          </p:nvPr>
        </p:nvSpPr>
        <p:spPr/>
        <p:txBody>
          <a:bodyPr/>
          <a:lstStyle/>
          <a:p>
            <a:pPr algn="ctr"/>
            <a:r>
              <a:rPr lang="fr-FR" b="1" dirty="0"/>
              <a:t>Présentation </a:t>
            </a:r>
            <a:r>
              <a:rPr lang="fr-FR" b="1" dirty="0" err="1"/>
              <a:t>polémologiquement</a:t>
            </a:r>
            <a:r>
              <a:rPr lang="fr-FR" b="1" dirty="0"/>
              <a:t> neutre</a:t>
            </a:r>
          </a:p>
        </p:txBody>
      </p:sp>
      <p:sp>
        <p:nvSpPr>
          <p:cNvPr id="3" name="Espace réservé du contenu 2">
            <a:extLst>
              <a:ext uri="{FF2B5EF4-FFF2-40B4-BE49-F238E27FC236}">
                <a16:creationId xmlns:a16="http://schemas.microsoft.com/office/drawing/2014/main" id="{4418BAF1-B23C-B64C-C802-780644F32767}"/>
              </a:ext>
            </a:extLst>
          </p:cNvPr>
          <p:cNvSpPr>
            <a:spLocks noGrp="1"/>
          </p:cNvSpPr>
          <p:nvPr>
            <p:ph idx="1"/>
          </p:nvPr>
        </p:nvSpPr>
        <p:spPr>
          <a:xfrm>
            <a:off x="838200" y="1390199"/>
            <a:ext cx="10515600" cy="5102676"/>
          </a:xfrm>
        </p:spPr>
        <p:txBody>
          <a:bodyPr>
            <a:normAutofit/>
          </a:bodyPr>
          <a:lstStyle/>
          <a:p>
            <a:r>
              <a:rPr lang="fr-FR" sz="2600" dirty="0"/>
              <a:t>Gaston Bouthoul a été le fondateur de la polémologie (sociologie des guerres), qui est une spécificité française historique.</a:t>
            </a:r>
          </a:p>
          <a:p>
            <a:r>
              <a:rPr lang="fr-FR" sz="2600" b="1" dirty="0" err="1"/>
              <a:t>Polémologiquement</a:t>
            </a:r>
            <a:r>
              <a:rPr lang="fr-FR" sz="2600" b="1" dirty="0"/>
              <a:t> neutre </a:t>
            </a:r>
            <a:r>
              <a:rPr lang="fr-FR" sz="2600" dirty="0"/>
              <a:t>signifie que nous ne nous intéressons qu’à quelques données de la guerre comme la date de déclenchement de la guerre ou le nombre de victimes sans en décrire la justesse ou l’horreur.</a:t>
            </a:r>
          </a:p>
          <a:p>
            <a:r>
              <a:rPr lang="fr-FR" sz="2600" dirty="0"/>
              <a:t>Exemple : 7 octobre 2023 = guerre Hamas-Israël. La date seule est </a:t>
            </a:r>
            <a:r>
              <a:rPr lang="fr-FR" sz="2600" dirty="0" err="1"/>
              <a:t>polémologiquement</a:t>
            </a:r>
            <a:r>
              <a:rPr lang="fr-FR" sz="2600" dirty="0"/>
              <a:t> neutre et cette date sera la seule donnée utilisée ici pour démontrer que ce phénomène cyclique a probablement eu une influence sur le déclenchement de cette guerre Hamas-Israël. </a:t>
            </a:r>
          </a:p>
          <a:p>
            <a:r>
              <a:rPr lang="fr-FR" sz="2600" dirty="0"/>
              <a:t>Nous cherchons à démontrer un phénomène qui impacte les guerres,  pas à prendre position pour l’un ou l’autre belligérant</a:t>
            </a:r>
          </a:p>
          <a:p>
            <a:endParaRPr lang="fr-FR" sz="2400" dirty="0"/>
          </a:p>
        </p:txBody>
      </p:sp>
    </p:spTree>
    <p:extLst>
      <p:ext uri="{BB962C8B-B14F-4D97-AF65-F5344CB8AC3E}">
        <p14:creationId xmlns:p14="http://schemas.microsoft.com/office/powerpoint/2010/main" val="138113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02B220-046B-3399-9A39-418AA51306ED}"/>
              </a:ext>
            </a:extLst>
          </p:cNvPr>
          <p:cNvSpPr>
            <a:spLocks noGrp="1"/>
          </p:cNvSpPr>
          <p:nvPr>
            <p:ph type="title"/>
          </p:nvPr>
        </p:nvSpPr>
        <p:spPr/>
        <p:txBody>
          <a:bodyPr/>
          <a:lstStyle/>
          <a:p>
            <a:pPr algn="ctr"/>
            <a:r>
              <a:rPr lang="fr-FR" b="1" dirty="0"/>
              <a:t>Eléments d’un phénomène cyclique</a:t>
            </a:r>
          </a:p>
        </p:txBody>
      </p:sp>
      <p:grpSp>
        <p:nvGrpSpPr>
          <p:cNvPr id="24" name="Groupe 23">
            <a:extLst>
              <a:ext uri="{FF2B5EF4-FFF2-40B4-BE49-F238E27FC236}">
                <a16:creationId xmlns:a16="http://schemas.microsoft.com/office/drawing/2014/main" id="{19965C1F-DB3E-10F9-727F-A7E3E2890F83}"/>
              </a:ext>
            </a:extLst>
          </p:cNvPr>
          <p:cNvGrpSpPr/>
          <p:nvPr/>
        </p:nvGrpSpPr>
        <p:grpSpPr>
          <a:xfrm>
            <a:off x="1893893" y="1480457"/>
            <a:ext cx="3021114" cy="1502409"/>
            <a:chOff x="1893893" y="1480457"/>
            <a:chExt cx="3021114" cy="1502409"/>
          </a:xfrm>
        </p:grpSpPr>
        <p:sp>
          <p:nvSpPr>
            <p:cNvPr id="10" name="Rectangle 9">
              <a:extLst>
                <a:ext uri="{FF2B5EF4-FFF2-40B4-BE49-F238E27FC236}">
                  <a16:creationId xmlns:a16="http://schemas.microsoft.com/office/drawing/2014/main" id="{6F5B8F2A-A816-893A-054B-04DBCADC2B87}"/>
                </a:ext>
              </a:extLst>
            </p:cNvPr>
            <p:cNvSpPr/>
            <p:nvPr/>
          </p:nvSpPr>
          <p:spPr>
            <a:xfrm>
              <a:off x="1893893" y="1480457"/>
              <a:ext cx="3021114" cy="103184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2400" b="1" kern="1200" dirty="0">
                  <a:solidFill>
                    <a:srgbClr val="000000"/>
                  </a:solidFill>
                  <a:latin typeface="Times New Roman" panose="02020603050405020304" pitchFamily="18" charset="0"/>
                  <a:ea typeface="+mn-ea"/>
                  <a:cs typeface="+mn-cs"/>
                </a:rPr>
                <a:t>Phase d’amplification</a:t>
              </a:r>
              <a:endParaRPr lang="fr-FR" sz="2400" b="1" dirty="0">
                <a:effectLst/>
                <a:latin typeface="Times New Roman" panose="02020603050405020304" pitchFamily="18" charset="0"/>
                <a:ea typeface="Calibri" panose="020F0502020204030204" pitchFamily="34" charset="0"/>
              </a:endParaRPr>
            </a:p>
          </p:txBody>
        </p:sp>
        <p:cxnSp>
          <p:nvCxnSpPr>
            <p:cNvPr id="11" name="Connecteur droit avec flèche 10">
              <a:extLst>
                <a:ext uri="{FF2B5EF4-FFF2-40B4-BE49-F238E27FC236}">
                  <a16:creationId xmlns:a16="http://schemas.microsoft.com/office/drawing/2014/main" id="{87990CBC-F77E-BFBF-5604-0916CACA30E9}"/>
                </a:ext>
              </a:extLst>
            </p:cNvPr>
            <p:cNvCxnSpPr/>
            <p:nvPr/>
          </p:nvCxnSpPr>
          <p:spPr>
            <a:xfrm flipH="1">
              <a:off x="2343104" y="2544644"/>
              <a:ext cx="51031" cy="43822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5363B2E7-F428-55CA-9A21-6181CB1DFFD2}"/>
                </a:ext>
              </a:extLst>
            </p:cNvPr>
            <p:cNvCxnSpPr/>
            <p:nvPr/>
          </p:nvCxnSpPr>
          <p:spPr>
            <a:xfrm>
              <a:off x="3867649" y="2512576"/>
              <a:ext cx="71230" cy="445700"/>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e 24">
            <a:extLst>
              <a:ext uri="{FF2B5EF4-FFF2-40B4-BE49-F238E27FC236}">
                <a16:creationId xmlns:a16="http://schemas.microsoft.com/office/drawing/2014/main" id="{E8B1D19D-A7F0-D945-2B01-8C08EBA3E80B}"/>
              </a:ext>
            </a:extLst>
          </p:cNvPr>
          <p:cNvGrpSpPr/>
          <p:nvPr/>
        </p:nvGrpSpPr>
        <p:grpSpPr>
          <a:xfrm>
            <a:off x="4231207" y="1407282"/>
            <a:ext cx="5601041" cy="1532033"/>
            <a:chOff x="4231208" y="1799196"/>
            <a:chExt cx="3785798" cy="1142634"/>
          </a:xfrm>
        </p:grpSpPr>
        <p:sp>
          <p:nvSpPr>
            <p:cNvPr id="13" name="Rectangle 12">
              <a:extLst>
                <a:ext uri="{FF2B5EF4-FFF2-40B4-BE49-F238E27FC236}">
                  <a16:creationId xmlns:a16="http://schemas.microsoft.com/office/drawing/2014/main" id="{4785F6B1-CEA5-A6F8-DE40-22D54A848C0C}"/>
                </a:ext>
              </a:extLst>
            </p:cNvPr>
            <p:cNvSpPr/>
            <p:nvPr/>
          </p:nvSpPr>
          <p:spPr>
            <a:xfrm>
              <a:off x="4995892" y="1799196"/>
              <a:ext cx="3021114" cy="71310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3200" b="1" kern="1200" dirty="0">
                  <a:solidFill>
                    <a:srgbClr val="000000"/>
                  </a:solidFill>
                  <a:latin typeface="Times New Roman" panose="02020603050405020304" pitchFamily="18" charset="0"/>
                  <a:ea typeface="+mn-ea"/>
                  <a:cs typeface="+mn-cs"/>
                </a:rPr>
                <a:t>Pic d’amplification</a:t>
              </a:r>
              <a:endParaRPr lang="fr-FR" sz="3200" b="1" dirty="0">
                <a:effectLst/>
                <a:latin typeface="Times New Roman" panose="02020603050405020304" pitchFamily="18" charset="0"/>
                <a:ea typeface="Calibri" panose="020F0502020204030204" pitchFamily="34" charset="0"/>
              </a:endParaRPr>
            </a:p>
          </p:txBody>
        </p:sp>
        <p:cxnSp>
          <p:nvCxnSpPr>
            <p:cNvPr id="14" name="Connecteur droit avec flèche 13">
              <a:extLst>
                <a:ext uri="{FF2B5EF4-FFF2-40B4-BE49-F238E27FC236}">
                  <a16:creationId xmlns:a16="http://schemas.microsoft.com/office/drawing/2014/main" id="{555BA2F8-D84C-8F14-99E2-36705419A72F}"/>
                </a:ext>
              </a:extLst>
            </p:cNvPr>
            <p:cNvCxnSpPr/>
            <p:nvPr/>
          </p:nvCxnSpPr>
          <p:spPr>
            <a:xfrm flipH="1">
              <a:off x="4231208" y="2515073"/>
              <a:ext cx="942806" cy="426757"/>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9C46655-665D-8494-AFB3-1AB68CEE7C29}"/>
                </a:ext>
              </a:extLst>
            </p:cNvPr>
            <p:cNvCxnSpPr>
              <a:cxnSpLocks/>
            </p:cNvCxnSpPr>
            <p:nvPr/>
          </p:nvCxnSpPr>
          <p:spPr>
            <a:xfrm flipH="1">
              <a:off x="5377977" y="2515190"/>
              <a:ext cx="486183" cy="42664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e 25">
            <a:extLst>
              <a:ext uri="{FF2B5EF4-FFF2-40B4-BE49-F238E27FC236}">
                <a16:creationId xmlns:a16="http://schemas.microsoft.com/office/drawing/2014/main" id="{BB87EE7E-4727-B5C0-85CC-B8FE3D1C21DF}"/>
              </a:ext>
            </a:extLst>
          </p:cNvPr>
          <p:cNvGrpSpPr/>
          <p:nvPr/>
        </p:nvGrpSpPr>
        <p:grpSpPr>
          <a:xfrm>
            <a:off x="1621971" y="4561314"/>
            <a:ext cx="3307442" cy="1905847"/>
            <a:chOff x="2137233" y="4561315"/>
            <a:chExt cx="2792180" cy="1404314"/>
          </a:xfrm>
        </p:grpSpPr>
        <p:sp>
          <p:nvSpPr>
            <p:cNvPr id="17" name="Rectangle 16">
              <a:extLst>
                <a:ext uri="{FF2B5EF4-FFF2-40B4-BE49-F238E27FC236}">
                  <a16:creationId xmlns:a16="http://schemas.microsoft.com/office/drawing/2014/main" id="{750AA7CF-01E4-679D-CA5E-40ED838FC1ED}"/>
                </a:ext>
              </a:extLst>
            </p:cNvPr>
            <p:cNvSpPr/>
            <p:nvPr/>
          </p:nvSpPr>
          <p:spPr>
            <a:xfrm>
              <a:off x="2137233" y="5055319"/>
              <a:ext cx="2792180" cy="91031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2800" b="1" kern="1200" dirty="0">
                  <a:solidFill>
                    <a:srgbClr val="000000"/>
                  </a:solidFill>
                  <a:latin typeface="Times New Roman" panose="02020603050405020304" pitchFamily="18" charset="0"/>
                  <a:ea typeface="+mn-ea"/>
                  <a:cs typeface="+mn-cs"/>
                </a:rPr>
                <a:t>Phase d’atténuation</a:t>
              </a:r>
              <a:endParaRPr lang="fr-FR" sz="2800" b="1" dirty="0">
                <a:effectLst/>
                <a:latin typeface="Times New Roman" panose="02020603050405020304" pitchFamily="18" charset="0"/>
                <a:ea typeface="Calibri" panose="020F0502020204030204" pitchFamily="34" charset="0"/>
              </a:endParaRPr>
            </a:p>
          </p:txBody>
        </p:sp>
        <p:cxnSp>
          <p:nvCxnSpPr>
            <p:cNvPr id="18" name="Connecteur droit avec flèche 17">
              <a:extLst>
                <a:ext uri="{FF2B5EF4-FFF2-40B4-BE49-F238E27FC236}">
                  <a16:creationId xmlns:a16="http://schemas.microsoft.com/office/drawing/2014/main" id="{0E54D8D4-A1CC-9606-5ED8-0DF91759CCE9}"/>
                </a:ext>
              </a:extLst>
            </p:cNvPr>
            <p:cNvCxnSpPr/>
            <p:nvPr/>
          </p:nvCxnSpPr>
          <p:spPr>
            <a:xfrm flipV="1">
              <a:off x="3312671" y="4561315"/>
              <a:ext cx="20412" cy="47452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e 22">
            <a:extLst>
              <a:ext uri="{FF2B5EF4-FFF2-40B4-BE49-F238E27FC236}">
                <a16:creationId xmlns:a16="http://schemas.microsoft.com/office/drawing/2014/main" id="{06E1301D-DA9C-1BE6-F04D-0D14A04BAF2A}"/>
              </a:ext>
            </a:extLst>
          </p:cNvPr>
          <p:cNvGrpSpPr/>
          <p:nvPr/>
        </p:nvGrpSpPr>
        <p:grpSpPr>
          <a:xfrm>
            <a:off x="2159494" y="2972714"/>
            <a:ext cx="7672755" cy="1571776"/>
            <a:chOff x="2159494" y="2972714"/>
            <a:chExt cx="7672755" cy="1571776"/>
          </a:xfrm>
        </p:grpSpPr>
        <p:sp>
          <p:nvSpPr>
            <p:cNvPr id="4" name="Rectangle 3">
              <a:extLst>
                <a:ext uri="{FF2B5EF4-FFF2-40B4-BE49-F238E27FC236}">
                  <a16:creationId xmlns:a16="http://schemas.microsoft.com/office/drawing/2014/main" id="{7181BACE-828C-CFD8-9F90-51FD0CE52E6D}"/>
                </a:ext>
              </a:extLst>
            </p:cNvPr>
            <p:cNvSpPr/>
            <p:nvPr/>
          </p:nvSpPr>
          <p:spPr>
            <a:xfrm>
              <a:off x="7449389" y="2975659"/>
              <a:ext cx="1129556" cy="1524078"/>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5" name="Rectangle 4">
              <a:extLst>
                <a:ext uri="{FF2B5EF4-FFF2-40B4-BE49-F238E27FC236}">
                  <a16:creationId xmlns:a16="http://schemas.microsoft.com/office/drawing/2014/main" id="{0E428FAF-F7F4-4DD0-E1AB-38F60F21CE32}"/>
                </a:ext>
              </a:extLst>
            </p:cNvPr>
            <p:cNvSpPr/>
            <p:nvPr/>
          </p:nvSpPr>
          <p:spPr>
            <a:xfrm>
              <a:off x="5439368" y="2974469"/>
              <a:ext cx="876594" cy="1524803"/>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6" name="Rectangle 5">
              <a:extLst>
                <a:ext uri="{FF2B5EF4-FFF2-40B4-BE49-F238E27FC236}">
                  <a16:creationId xmlns:a16="http://schemas.microsoft.com/office/drawing/2014/main" id="{EBD79ED2-09DC-7A3D-E09F-15E54AD99662}"/>
                </a:ext>
              </a:extLst>
            </p:cNvPr>
            <p:cNvSpPr/>
            <p:nvPr/>
          </p:nvSpPr>
          <p:spPr>
            <a:xfrm>
              <a:off x="3786004" y="2983722"/>
              <a:ext cx="877542" cy="1525526"/>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7" name="Rectangle 6">
              <a:extLst>
                <a:ext uri="{FF2B5EF4-FFF2-40B4-BE49-F238E27FC236}">
                  <a16:creationId xmlns:a16="http://schemas.microsoft.com/office/drawing/2014/main" id="{7C45EC77-A633-6F92-3BF3-AD3366F9C82C}"/>
                </a:ext>
              </a:extLst>
            </p:cNvPr>
            <p:cNvSpPr/>
            <p:nvPr/>
          </p:nvSpPr>
          <p:spPr>
            <a:xfrm>
              <a:off x="2230810" y="2972714"/>
              <a:ext cx="775683" cy="1526447"/>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cxnSp>
          <p:nvCxnSpPr>
            <p:cNvPr id="8" name="Connecteur droit 7">
              <a:extLst>
                <a:ext uri="{FF2B5EF4-FFF2-40B4-BE49-F238E27FC236}">
                  <a16:creationId xmlns:a16="http://schemas.microsoft.com/office/drawing/2014/main" id="{350C454D-A2A4-1B47-C5CC-473B4C96594F}"/>
                </a:ext>
              </a:extLst>
            </p:cNvPr>
            <p:cNvCxnSpPr/>
            <p:nvPr/>
          </p:nvCxnSpPr>
          <p:spPr>
            <a:xfrm flipV="1">
              <a:off x="2159494" y="3684638"/>
              <a:ext cx="7672755" cy="25711"/>
            </a:xfrm>
            <a:prstGeom prst="line">
              <a:avLst/>
            </a:prstGeom>
            <a:ln w="19050">
              <a:headEnd type="none"/>
              <a:tailEnd type="triangle" w="lg" len="lg"/>
            </a:ln>
          </p:spPr>
          <p:style>
            <a:lnRef idx="1">
              <a:schemeClr val="dk1"/>
            </a:lnRef>
            <a:fillRef idx="0">
              <a:schemeClr val="dk1"/>
            </a:fillRef>
            <a:effectRef idx="0">
              <a:schemeClr val="dk1"/>
            </a:effectRef>
            <a:fontRef idx="minor">
              <a:schemeClr val="tx1"/>
            </a:fontRef>
          </p:style>
        </p:cxnSp>
        <p:sp>
          <p:nvSpPr>
            <p:cNvPr id="9" name="Forme libre : forme 8">
              <a:extLst>
                <a:ext uri="{FF2B5EF4-FFF2-40B4-BE49-F238E27FC236}">
                  <a16:creationId xmlns:a16="http://schemas.microsoft.com/office/drawing/2014/main" id="{F88FA5A6-7B40-B078-0AF9-3351817A206B}"/>
                </a:ext>
              </a:extLst>
            </p:cNvPr>
            <p:cNvSpPr/>
            <p:nvPr/>
          </p:nvSpPr>
          <p:spPr>
            <a:xfrm>
              <a:off x="2241046" y="2973084"/>
              <a:ext cx="7287054" cy="1541930"/>
            </a:xfrm>
            <a:custGeom>
              <a:avLst/>
              <a:gdLst>
                <a:gd name="connsiteX0" fmla="*/ 0 w 4872250"/>
                <a:gd name="connsiteY0" fmla="*/ 655005 h 1351047"/>
                <a:gd name="connsiteX1" fmla="*/ 279779 w 4872250"/>
                <a:gd name="connsiteY1" fmla="*/ 20384 h 1351047"/>
                <a:gd name="connsiteX2" fmla="*/ 764274 w 4872250"/>
                <a:gd name="connsiteY2" fmla="*/ 1330569 h 1351047"/>
                <a:gd name="connsiteX3" fmla="*/ 1310185 w 4872250"/>
                <a:gd name="connsiteY3" fmla="*/ 13560 h 1351047"/>
                <a:gd name="connsiteX4" fmla="*/ 1883391 w 4872250"/>
                <a:gd name="connsiteY4" fmla="*/ 1351041 h 1351047"/>
                <a:gd name="connsiteX5" fmla="*/ 2429301 w 4872250"/>
                <a:gd name="connsiteY5" fmla="*/ 34032 h 1351047"/>
                <a:gd name="connsiteX6" fmla="*/ 3091217 w 4872250"/>
                <a:gd name="connsiteY6" fmla="*/ 1330569 h 1351047"/>
                <a:gd name="connsiteX7" fmla="*/ 3903259 w 4872250"/>
                <a:gd name="connsiteY7" fmla="*/ 34032 h 1351047"/>
                <a:gd name="connsiteX8" fmla="*/ 4476465 w 4872250"/>
                <a:gd name="connsiteY8" fmla="*/ 1296450 h 1351047"/>
                <a:gd name="connsiteX9" fmla="*/ 4872250 w 4872250"/>
                <a:gd name="connsiteY9" fmla="*/ 682301 h 13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2250" h="1351047">
                  <a:moveTo>
                    <a:pt x="0" y="655005"/>
                  </a:moveTo>
                  <a:cubicBezTo>
                    <a:pt x="76200" y="281397"/>
                    <a:pt x="152400" y="-92210"/>
                    <a:pt x="279779" y="20384"/>
                  </a:cubicBezTo>
                  <a:cubicBezTo>
                    <a:pt x="407158" y="132978"/>
                    <a:pt x="592540" y="1331706"/>
                    <a:pt x="764274" y="1330569"/>
                  </a:cubicBezTo>
                  <a:cubicBezTo>
                    <a:pt x="936008" y="1329432"/>
                    <a:pt x="1123666" y="10148"/>
                    <a:pt x="1310185" y="13560"/>
                  </a:cubicBezTo>
                  <a:cubicBezTo>
                    <a:pt x="1496704" y="16972"/>
                    <a:pt x="1696872" y="1347629"/>
                    <a:pt x="1883391" y="1351041"/>
                  </a:cubicBezTo>
                  <a:cubicBezTo>
                    <a:pt x="2069910" y="1354453"/>
                    <a:pt x="2227997" y="37444"/>
                    <a:pt x="2429301" y="34032"/>
                  </a:cubicBezTo>
                  <a:cubicBezTo>
                    <a:pt x="2630605" y="30620"/>
                    <a:pt x="2845557" y="1330569"/>
                    <a:pt x="3091217" y="1330569"/>
                  </a:cubicBezTo>
                  <a:cubicBezTo>
                    <a:pt x="3336877" y="1330569"/>
                    <a:pt x="3672384" y="39718"/>
                    <a:pt x="3903259" y="34032"/>
                  </a:cubicBezTo>
                  <a:cubicBezTo>
                    <a:pt x="4134134" y="28345"/>
                    <a:pt x="4314967" y="1188405"/>
                    <a:pt x="4476465" y="1296450"/>
                  </a:cubicBezTo>
                  <a:cubicBezTo>
                    <a:pt x="4637964" y="1404495"/>
                    <a:pt x="4793775" y="780110"/>
                    <a:pt x="4872250" y="68230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cxnSp>
          <p:nvCxnSpPr>
            <p:cNvPr id="20" name="Connecteur droit avec flèche 19">
              <a:extLst>
                <a:ext uri="{FF2B5EF4-FFF2-40B4-BE49-F238E27FC236}">
                  <a16:creationId xmlns:a16="http://schemas.microsoft.com/office/drawing/2014/main" id="{3F24A8D7-74A0-E7D3-D763-20ED348EBCF9}"/>
                </a:ext>
              </a:extLst>
            </p:cNvPr>
            <p:cNvCxnSpPr/>
            <p:nvPr/>
          </p:nvCxnSpPr>
          <p:spPr>
            <a:xfrm>
              <a:off x="3047316" y="4544490"/>
              <a:ext cx="714418"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0EF54D89-31D8-E8FD-29DC-C575E10E8434}"/>
              </a:ext>
            </a:extLst>
          </p:cNvPr>
          <p:cNvGrpSpPr/>
          <p:nvPr/>
        </p:nvGrpSpPr>
        <p:grpSpPr>
          <a:xfrm>
            <a:off x="4986425" y="4525323"/>
            <a:ext cx="5284871" cy="1967551"/>
            <a:chOff x="4986426" y="4525323"/>
            <a:chExt cx="2488652" cy="1453489"/>
          </a:xfrm>
        </p:grpSpPr>
        <p:sp>
          <p:nvSpPr>
            <p:cNvPr id="16" name="Rectangle 15">
              <a:extLst>
                <a:ext uri="{FF2B5EF4-FFF2-40B4-BE49-F238E27FC236}">
                  <a16:creationId xmlns:a16="http://schemas.microsoft.com/office/drawing/2014/main" id="{C6F39550-0C3E-87F1-6EE7-47BAC848212A}"/>
                </a:ext>
              </a:extLst>
            </p:cNvPr>
            <p:cNvSpPr/>
            <p:nvPr/>
          </p:nvSpPr>
          <p:spPr>
            <a:xfrm>
              <a:off x="4986426" y="5055323"/>
              <a:ext cx="2488652" cy="92348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3600" b="1" kern="1200" dirty="0">
                  <a:solidFill>
                    <a:srgbClr val="000000"/>
                  </a:solidFill>
                  <a:latin typeface="Times New Roman" panose="02020603050405020304" pitchFamily="18" charset="0"/>
                  <a:ea typeface="+mn-ea"/>
                  <a:cs typeface="+mn-cs"/>
                </a:rPr>
                <a:t>Pic d’atténuation</a:t>
              </a:r>
              <a:endParaRPr lang="fr-FR" sz="3600" b="1" dirty="0">
                <a:effectLst/>
                <a:latin typeface="Times New Roman" panose="02020603050405020304" pitchFamily="18" charset="0"/>
                <a:ea typeface="Calibri" panose="020F0502020204030204" pitchFamily="34" charset="0"/>
              </a:endParaRPr>
            </a:p>
          </p:txBody>
        </p:sp>
        <p:cxnSp>
          <p:nvCxnSpPr>
            <p:cNvPr id="19" name="Connecteur droit avec flèche 18">
              <a:extLst>
                <a:ext uri="{FF2B5EF4-FFF2-40B4-BE49-F238E27FC236}">
                  <a16:creationId xmlns:a16="http://schemas.microsoft.com/office/drawing/2014/main" id="{00D4F7E1-6B2B-CE8A-E11B-F647DB134046}"/>
                </a:ext>
              </a:extLst>
            </p:cNvPr>
            <p:cNvCxnSpPr/>
            <p:nvPr/>
          </p:nvCxnSpPr>
          <p:spPr>
            <a:xfrm flipH="1" flipV="1">
              <a:off x="5057890" y="4585097"/>
              <a:ext cx="102058" cy="451224"/>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2007450-51A0-21EA-D025-1960621C67D1}"/>
                </a:ext>
              </a:extLst>
            </p:cNvPr>
            <p:cNvCxnSpPr/>
            <p:nvPr/>
          </p:nvCxnSpPr>
          <p:spPr>
            <a:xfrm flipV="1">
              <a:off x="6690844" y="4525323"/>
              <a:ext cx="146741" cy="52951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09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D990C-AB41-F627-2D9F-AC24BEABB9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E5E09C4-C04D-CD9F-C280-21B9F5ABE9EC}"/>
              </a:ext>
            </a:extLst>
          </p:cNvPr>
          <p:cNvSpPr>
            <a:spLocks noGrp="1"/>
          </p:cNvSpPr>
          <p:nvPr>
            <p:ph type="title"/>
          </p:nvPr>
        </p:nvSpPr>
        <p:spPr>
          <a:xfrm>
            <a:off x="960120" y="1661568"/>
            <a:ext cx="10515600" cy="4598761"/>
          </a:xfrm>
        </p:spPr>
        <p:txBody>
          <a:bodyPr>
            <a:normAutofit/>
          </a:bodyPr>
          <a:lstStyle/>
          <a:p>
            <a:pPr algn="ctr"/>
            <a:r>
              <a:rPr lang="fr-FR" b="1" dirty="0"/>
              <a:t>Si les guerres étaient réparties aléatoirement, il y aurait autant de guerres qui se déclenchent durant les phases d’amplification que durant les phases d’atténuation.</a:t>
            </a:r>
            <a:br>
              <a:rPr lang="fr-FR" b="1" dirty="0"/>
            </a:br>
            <a:endParaRPr lang="fr-FR" b="1" dirty="0"/>
          </a:p>
        </p:txBody>
      </p:sp>
    </p:spTree>
    <p:extLst>
      <p:ext uri="{BB962C8B-B14F-4D97-AF65-F5344CB8AC3E}">
        <p14:creationId xmlns:p14="http://schemas.microsoft.com/office/powerpoint/2010/main" val="724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D5F10-0986-FBE0-9985-961C08B9A527}"/>
            </a:ext>
          </a:extLst>
        </p:cNvPr>
        <p:cNvGrpSpPr/>
        <p:nvPr/>
      </p:nvGrpSpPr>
      <p:grpSpPr>
        <a:xfrm>
          <a:off x="0" y="0"/>
          <a:ext cx="0" cy="0"/>
          <a:chOff x="0" y="0"/>
          <a:chExt cx="0" cy="0"/>
        </a:xfrm>
      </p:grpSpPr>
      <p:grpSp>
        <p:nvGrpSpPr>
          <p:cNvPr id="7" name="Groupe 6">
            <a:extLst>
              <a:ext uri="{FF2B5EF4-FFF2-40B4-BE49-F238E27FC236}">
                <a16:creationId xmlns:a16="http://schemas.microsoft.com/office/drawing/2014/main" id="{AA5C3605-92C4-F495-CB87-6D4D2513340A}"/>
              </a:ext>
            </a:extLst>
          </p:cNvPr>
          <p:cNvGrpSpPr/>
          <p:nvPr/>
        </p:nvGrpSpPr>
        <p:grpSpPr>
          <a:xfrm>
            <a:off x="6781799" y="4180113"/>
            <a:ext cx="4267201" cy="2312761"/>
            <a:chOff x="838199" y="2135850"/>
            <a:chExt cx="3788230" cy="2696411"/>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grpSpPr>
        <p:sp>
          <p:nvSpPr>
            <p:cNvPr id="8" name="Rectangle 7">
              <a:extLst>
                <a:ext uri="{FF2B5EF4-FFF2-40B4-BE49-F238E27FC236}">
                  <a16:creationId xmlns:a16="http://schemas.microsoft.com/office/drawing/2014/main" id="{CD569228-FED8-C47A-6AAD-FDA7F62DBDF4}"/>
                </a:ext>
              </a:extLst>
            </p:cNvPr>
            <p:cNvSpPr/>
            <p:nvPr/>
          </p:nvSpPr>
          <p:spPr>
            <a:xfrm>
              <a:off x="838201" y="2597515"/>
              <a:ext cx="3788228" cy="2234746"/>
            </a:xfrm>
            <a:prstGeom prst="rect">
              <a:avLst/>
            </a:prstGeom>
            <a:grp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2AAEB59-E4B5-FCDF-B987-3146928AAFE8}"/>
                </a:ext>
              </a:extLst>
            </p:cNvPr>
            <p:cNvSpPr txBox="1"/>
            <p:nvPr/>
          </p:nvSpPr>
          <p:spPr>
            <a:xfrm>
              <a:off x="838199" y="2135850"/>
              <a:ext cx="3788230" cy="511752"/>
            </a:xfrm>
            <a:prstGeom prst="rect">
              <a:avLst/>
            </a:prstGeom>
            <a:grpFill/>
            <a:ln w="38100">
              <a:solidFill>
                <a:schemeClr val="tx1"/>
              </a:solidFill>
            </a:ln>
          </p:spPr>
          <p:txBody>
            <a:bodyPr wrap="square" rtlCol="0">
              <a:spAutoFit/>
            </a:bodyPr>
            <a:lstStyle/>
            <a:p>
              <a:pPr algn="ctr"/>
              <a:r>
                <a:rPr lang="fr-FR" sz="2400" b="1" dirty="0"/>
                <a:t>Phases d’atténuation</a:t>
              </a:r>
            </a:p>
          </p:txBody>
        </p:sp>
      </p:grpSp>
      <p:sp>
        <p:nvSpPr>
          <p:cNvPr id="26" name="AutoShape 92">
            <a:extLst>
              <a:ext uri="{FF2B5EF4-FFF2-40B4-BE49-F238E27FC236}">
                <a16:creationId xmlns:a16="http://schemas.microsoft.com/office/drawing/2014/main" id="{8CDB3496-39A6-8E30-9571-32B44EDEBD57}"/>
              </a:ext>
            </a:extLst>
          </p:cNvPr>
          <p:cNvSpPr>
            <a:spLocks noChangeArrowheads="1"/>
          </p:cNvSpPr>
          <p:nvPr/>
        </p:nvSpPr>
        <p:spPr bwMode="auto">
          <a:xfrm>
            <a:off x="7533873" y="5014878"/>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AutoShape 92">
            <a:extLst>
              <a:ext uri="{FF2B5EF4-FFF2-40B4-BE49-F238E27FC236}">
                <a16:creationId xmlns:a16="http://schemas.microsoft.com/office/drawing/2014/main" id="{BB3E89D1-FE14-C4BE-4B7B-3885CA36C9BD}"/>
              </a:ext>
            </a:extLst>
          </p:cNvPr>
          <p:cNvSpPr>
            <a:spLocks noChangeArrowheads="1"/>
          </p:cNvSpPr>
          <p:nvPr/>
        </p:nvSpPr>
        <p:spPr bwMode="auto">
          <a:xfrm>
            <a:off x="8452932" y="4692227"/>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8" name="AutoShape 92">
            <a:extLst>
              <a:ext uri="{FF2B5EF4-FFF2-40B4-BE49-F238E27FC236}">
                <a16:creationId xmlns:a16="http://schemas.microsoft.com/office/drawing/2014/main" id="{2CB82413-9873-2105-F89F-C51C544C02CB}"/>
              </a:ext>
            </a:extLst>
          </p:cNvPr>
          <p:cNvSpPr>
            <a:spLocks noChangeArrowheads="1"/>
          </p:cNvSpPr>
          <p:nvPr/>
        </p:nvSpPr>
        <p:spPr bwMode="auto">
          <a:xfrm>
            <a:off x="9850166" y="5644772"/>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grpSp>
        <p:nvGrpSpPr>
          <p:cNvPr id="6" name="Groupe 5">
            <a:extLst>
              <a:ext uri="{FF2B5EF4-FFF2-40B4-BE49-F238E27FC236}">
                <a16:creationId xmlns:a16="http://schemas.microsoft.com/office/drawing/2014/main" id="{3B0E5EAD-334C-2275-9EAD-05C5B61087CE}"/>
              </a:ext>
            </a:extLst>
          </p:cNvPr>
          <p:cNvGrpSpPr/>
          <p:nvPr/>
        </p:nvGrpSpPr>
        <p:grpSpPr>
          <a:xfrm>
            <a:off x="1143000" y="1989869"/>
            <a:ext cx="4463143" cy="2324482"/>
            <a:chOff x="838199" y="2135850"/>
            <a:chExt cx="3788230" cy="2696411"/>
          </a:xfrm>
          <a:gradFill>
            <a:gsLst>
              <a:gs pos="0">
                <a:srgbClr val="FFFF00"/>
              </a:gs>
              <a:gs pos="35000">
                <a:schemeClr val="accent6">
                  <a:lumMod val="0"/>
                  <a:lumOff val="100000"/>
                </a:schemeClr>
              </a:gs>
              <a:gs pos="100000">
                <a:srgbClr val="FFFF00"/>
              </a:gs>
            </a:gsLst>
            <a:path path="circle">
              <a:fillToRect l="50000" t="-80000" r="50000" b="180000"/>
            </a:path>
          </a:gradFill>
        </p:grpSpPr>
        <p:sp>
          <p:nvSpPr>
            <p:cNvPr id="4" name="Rectangle 3">
              <a:extLst>
                <a:ext uri="{FF2B5EF4-FFF2-40B4-BE49-F238E27FC236}">
                  <a16:creationId xmlns:a16="http://schemas.microsoft.com/office/drawing/2014/main" id="{BFFA9AB6-1A85-6EA3-75E2-221BB40CCC8B}"/>
                </a:ext>
              </a:extLst>
            </p:cNvPr>
            <p:cNvSpPr/>
            <p:nvPr/>
          </p:nvSpPr>
          <p:spPr>
            <a:xfrm>
              <a:off x="838201" y="2597515"/>
              <a:ext cx="3788228" cy="2234746"/>
            </a:xfrm>
            <a:prstGeom prst="rect">
              <a:avLst/>
            </a:prstGeom>
            <a:grp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D4260E68-5CD9-4FFF-26B6-E5BA38504244}"/>
                </a:ext>
              </a:extLst>
            </p:cNvPr>
            <p:cNvSpPr txBox="1"/>
            <p:nvPr/>
          </p:nvSpPr>
          <p:spPr>
            <a:xfrm>
              <a:off x="838199" y="2135850"/>
              <a:ext cx="3788230" cy="535534"/>
            </a:xfrm>
            <a:prstGeom prst="rect">
              <a:avLst/>
            </a:prstGeom>
            <a:grpFill/>
            <a:ln w="38100">
              <a:solidFill>
                <a:schemeClr val="tx1"/>
              </a:solidFill>
            </a:ln>
          </p:spPr>
          <p:txBody>
            <a:bodyPr wrap="square" rtlCol="0">
              <a:spAutoFit/>
            </a:bodyPr>
            <a:lstStyle/>
            <a:p>
              <a:pPr algn="ctr"/>
              <a:r>
                <a:rPr lang="fr-FR" sz="2400" b="1" dirty="0"/>
                <a:t>Phases d’amplification</a:t>
              </a:r>
            </a:p>
          </p:txBody>
        </p:sp>
      </p:grpSp>
      <p:sp>
        <p:nvSpPr>
          <p:cNvPr id="13" name="AutoShape 92">
            <a:extLst>
              <a:ext uri="{FF2B5EF4-FFF2-40B4-BE49-F238E27FC236}">
                <a16:creationId xmlns:a16="http://schemas.microsoft.com/office/drawing/2014/main" id="{B953E6A1-82F0-6700-B17B-880014FBF171}"/>
              </a:ext>
            </a:extLst>
          </p:cNvPr>
          <p:cNvSpPr>
            <a:spLocks noChangeArrowheads="1"/>
          </p:cNvSpPr>
          <p:nvPr/>
        </p:nvSpPr>
        <p:spPr bwMode="auto">
          <a:xfrm>
            <a:off x="1977517" y="2473313"/>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4" name="AutoShape 92">
            <a:extLst>
              <a:ext uri="{FF2B5EF4-FFF2-40B4-BE49-F238E27FC236}">
                <a16:creationId xmlns:a16="http://schemas.microsoft.com/office/drawing/2014/main" id="{F3559D28-E6A8-D1F3-5818-937082B6A92B}"/>
              </a:ext>
            </a:extLst>
          </p:cNvPr>
          <p:cNvSpPr>
            <a:spLocks noChangeArrowheads="1"/>
          </p:cNvSpPr>
          <p:nvPr/>
        </p:nvSpPr>
        <p:spPr bwMode="auto">
          <a:xfrm>
            <a:off x="4358193" y="2652831"/>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7" name="AutoShape 92">
            <a:extLst>
              <a:ext uri="{FF2B5EF4-FFF2-40B4-BE49-F238E27FC236}">
                <a16:creationId xmlns:a16="http://schemas.microsoft.com/office/drawing/2014/main" id="{F9B56577-9D0E-28A7-DC8E-556D4BE1F8E8}"/>
              </a:ext>
            </a:extLst>
          </p:cNvPr>
          <p:cNvSpPr>
            <a:spLocks noChangeArrowheads="1"/>
          </p:cNvSpPr>
          <p:nvPr/>
        </p:nvSpPr>
        <p:spPr bwMode="auto">
          <a:xfrm>
            <a:off x="1550340" y="2868384"/>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8" name="AutoShape 92">
            <a:extLst>
              <a:ext uri="{FF2B5EF4-FFF2-40B4-BE49-F238E27FC236}">
                <a16:creationId xmlns:a16="http://schemas.microsoft.com/office/drawing/2014/main" id="{17AB6E42-F023-3C35-1ECD-1DA2DC383502}"/>
              </a:ext>
            </a:extLst>
          </p:cNvPr>
          <p:cNvSpPr>
            <a:spLocks noChangeArrowheads="1"/>
          </p:cNvSpPr>
          <p:nvPr/>
        </p:nvSpPr>
        <p:spPr bwMode="auto">
          <a:xfrm>
            <a:off x="2894546" y="2562327"/>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19" name="AutoShape 92">
            <a:extLst>
              <a:ext uri="{FF2B5EF4-FFF2-40B4-BE49-F238E27FC236}">
                <a16:creationId xmlns:a16="http://schemas.microsoft.com/office/drawing/2014/main" id="{F67F5340-86F4-6E12-3270-6FEED4252007}"/>
              </a:ext>
            </a:extLst>
          </p:cNvPr>
          <p:cNvSpPr>
            <a:spLocks noChangeArrowheads="1"/>
          </p:cNvSpPr>
          <p:nvPr/>
        </p:nvSpPr>
        <p:spPr bwMode="auto">
          <a:xfrm>
            <a:off x="2031763" y="3152110"/>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1" name="AutoShape 92">
            <a:extLst>
              <a:ext uri="{FF2B5EF4-FFF2-40B4-BE49-F238E27FC236}">
                <a16:creationId xmlns:a16="http://schemas.microsoft.com/office/drawing/2014/main" id="{5F7F69BF-9278-C992-80CA-A20B4A90B37E}"/>
              </a:ext>
            </a:extLst>
          </p:cNvPr>
          <p:cNvSpPr>
            <a:spLocks noChangeArrowheads="1"/>
          </p:cNvSpPr>
          <p:nvPr/>
        </p:nvSpPr>
        <p:spPr bwMode="auto">
          <a:xfrm>
            <a:off x="2970394" y="3184601"/>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2" name="AutoShape 92">
            <a:extLst>
              <a:ext uri="{FF2B5EF4-FFF2-40B4-BE49-F238E27FC236}">
                <a16:creationId xmlns:a16="http://schemas.microsoft.com/office/drawing/2014/main" id="{CCC2B66A-1B06-ADA8-FACF-AB81EDC5E8DE}"/>
              </a:ext>
            </a:extLst>
          </p:cNvPr>
          <p:cNvSpPr>
            <a:spLocks noChangeArrowheads="1"/>
          </p:cNvSpPr>
          <p:nvPr/>
        </p:nvSpPr>
        <p:spPr bwMode="auto">
          <a:xfrm>
            <a:off x="3745644" y="3113836"/>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3" name="AutoShape 92">
            <a:extLst>
              <a:ext uri="{FF2B5EF4-FFF2-40B4-BE49-F238E27FC236}">
                <a16:creationId xmlns:a16="http://schemas.microsoft.com/office/drawing/2014/main" id="{0C1AC3E9-63F8-AF85-15B7-4976A0FACF92}"/>
              </a:ext>
            </a:extLst>
          </p:cNvPr>
          <p:cNvSpPr>
            <a:spLocks noChangeArrowheads="1"/>
          </p:cNvSpPr>
          <p:nvPr/>
        </p:nvSpPr>
        <p:spPr bwMode="auto">
          <a:xfrm>
            <a:off x="3612870" y="2562326"/>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 name="Titre 1">
            <a:extLst>
              <a:ext uri="{FF2B5EF4-FFF2-40B4-BE49-F238E27FC236}">
                <a16:creationId xmlns:a16="http://schemas.microsoft.com/office/drawing/2014/main" id="{5DB67897-BCBA-071A-E93B-8E22FE4C8237}"/>
              </a:ext>
            </a:extLst>
          </p:cNvPr>
          <p:cNvSpPr>
            <a:spLocks noGrp="1"/>
          </p:cNvSpPr>
          <p:nvPr>
            <p:ph type="title"/>
          </p:nvPr>
        </p:nvSpPr>
        <p:spPr>
          <a:xfrm>
            <a:off x="838200" y="144779"/>
            <a:ext cx="10755086" cy="1655631"/>
          </a:xfrm>
        </p:spPr>
        <p:txBody>
          <a:bodyPr>
            <a:normAutofit fontScale="90000"/>
          </a:bodyPr>
          <a:lstStyle/>
          <a:p>
            <a:pPr algn="ctr"/>
            <a:r>
              <a:rPr lang="fr-FR" b="1" dirty="0">
                <a:solidFill>
                  <a:srgbClr val="FF0000"/>
                </a:solidFill>
              </a:rPr>
              <a:t>Démontrer qu’il y a un phénomène cyclique revient à démonter qu’une majorité de guerres se déclenchent durant les phases d’amplification </a:t>
            </a:r>
          </a:p>
        </p:txBody>
      </p:sp>
      <p:pic>
        <p:nvPicPr>
          <p:cNvPr id="32" name="Image 31" descr="Une image contenant symbole, Caractère coloré, Panneau de signalisation&#10;&#10;Le contenu généré par l’IA peut être incorrect.">
            <a:extLst>
              <a:ext uri="{FF2B5EF4-FFF2-40B4-BE49-F238E27FC236}">
                <a16:creationId xmlns:a16="http://schemas.microsoft.com/office/drawing/2014/main" id="{FD5FD59A-4586-D6D9-B810-27E85DCFD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969" y="4354475"/>
            <a:ext cx="2155587" cy="2155587"/>
          </a:xfrm>
          <a:prstGeom prst="rect">
            <a:avLst/>
          </a:prstGeom>
        </p:spPr>
      </p:pic>
      <p:sp>
        <p:nvSpPr>
          <p:cNvPr id="3" name="Bulle narrative : rectangle 2">
            <a:extLst>
              <a:ext uri="{FF2B5EF4-FFF2-40B4-BE49-F238E27FC236}">
                <a16:creationId xmlns:a16="http://schemas.microsoft.com/office/drawing/2014/main" id="{F432AC0D-4076-39F9-E546-1DF3C0FFFF49}"/>
              </a:ext>
            </a:extLst>
          </p:cNvPr>
          <p:cNvSpPr/>
          <p:nvPr/>
        </p:nvSpPr>
        <p:spPr>
          <a:xfrm>
            <a:off x="6727064" y="1989868"/>
            <a:ext cx="4866222" cy="1439131"/>
          </a:xfrm>
          <a:prstGeom prst="wedgeRectCallout">
            <a:avLst>
              <a:gd name="adj1" fmla="val -89759"/>
              <a:gd name="adj2" fmla="val 954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rPr>
              <a:t>Le symbole          représente un déclenchement de guerre</a:t>
            </a:r>
          </a:p>
        </p:txBody>
      </p:sp>
      <p:sp>
        <p:nvSpPr>
          <p:cNvPr id="10" name="AutoShape 92">
            <a:extLst>
              <a:ext uri="{FF2B5EF4-FFF2-40B4-BE49-F238E27FC236}">
                <a16:creationId xmlns:a16="http://schemas.microsoft.com/office/drawing/2014/main" id="{F46D8F4E-23C7-312C-45E4-30AE0EF8779C}"/>
              </a:ext>
            </a:extLst>
          </p:cNvPr>
          <p:cNvSpPr>
            <a:spLocks noChangeArrowheads="1"/>
          </p:cNvSpPr>
          <p:nvPr/>
        </p:nvSpPr>
        <p:spPr bwMode="auto">
          <a:xfrm>
            <a:off x="9098300" y="2239189"/>
            <a:ext cx="342726" cy="492577"/>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t>  </a:t>
            </a:r>
          </a:p>
        </p:txBody>
      </p:sp>
    </p:spTree>
    <p:extLst>
      <p:ext uri="{BB962C8B-B14F-4D97-AF65-F5344CB8AC3E}">
        <p14:creationId xmlns:p14="http://schemas.microsoft.com/office/powerpoint/2010/main" val="32576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13" grpId="0" animBg="1"/>
      <p:bldP spid="14" grpId="0" animBg="1"/>
      <p:bldP spid="17" grpId="0" animBg="1"/>
      <p:bldP spid="18" grpId="0" animBg="1"/>
      <p:bldP spid="19" grpId="0" animBg="1"/>
      <p:bldP spid="21" grpId="0" animBg="1"/>
      <p:bldP spid="22" grpId="0" animBg="1"/>
      <p:bldP spid="23" grpId="0" animBg="1"/>
      <p:bldP spid="2" grpId="0"/>
      <p:bldP spid="3"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22DD0-EC2A-CFF8-F2E1-98E3C6FFEEFA}"/>
            </a:ext>
          </a:extLst>
        </p:cNvPr>
        <p:cNvGrpSpPr/>
        <p:nvPr/>
      </p:nvGrpSpPr>
      <p:grpSpPr>
        <a:xfrm>
          <a:off x="0" y="0"/>
          <a:ext cx="0" cy="0"/>
          <a:chOff x="0" y="0"/>
          <a:chExt cx="0" cy="0"/>
        </a:xfrm>
      </p:grpSpPr>
      <p:sp useBgFill="1">
        <p:nvSpPr>
          <p:cNvPr id="383" name="Rectangle 38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B9044B-4878-4FA0-6F21-178E0B526BCF}"/>
              </a:ext>
            </a:extLst>
          </p:cNvPr>
          <p:cNvSpPr>
            <a:spLocks noGrp="1"/>
          </p:cNvSpPr>
          <p:nvPr>
            <p:ph type="title"/>
          </p:nvPr>
        </p:nvSpPr>
        <p:spPr>
          <a:xfrm>
            <a:off x="645065" y="1463040"/>
            <a:ext cx="3796306" cy="2690949"/>
          </a:xfrm>
        </p:spPr>
        <p:txBody>
          <a:bodyPr anchor="t">
            <a:normAutofit/>
          </a:bodyPr>
          <a:lstStyle/>
          <a:p>
            <a:r>
              <a:rPr lang="fr-FR" sz="4800" b="1"/>
              <a:t>Le Cycle Quésako</a:t>
            </a:r>
          </a:p>
        </p:txBody>
      </p:sp>
      <p:grpSp>
        <p:nvGrpSpPr>
          <p:cNvPr id="385" name="Group 37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81" name="Rectangle 3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38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84" name="Rectangle 38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B942DE8A-DF17-4679-DF7B-1920D7DC7E14}"/>
              </a:ext>
            </a:extLst>
          </p:cNvPr>
          <p:cNvSpPr>
            <a:spLocks noGrp="1"/>
          </p:cNvSpPr>
          <p:nvPr>
            <p:ph idx="1"/>
          </p:nvPr>
        </p:nvSpPr>
        <p:spPr>
          <a:xfrm>
            <a:off x="5431972" y="1463039"/>
            <a:ext cx="6114964" cy="4300447"/>
          </a:xfrm>
        </p:spPr>
        <p:txBody>
          <a:bodyPr anchor="t">
            <a:noAutofit/>
          </a:bodyPr>
          <a:lstStyle/>
          <a:p>
            <a:r>
              <a:rPr lang="fr-FR" b="1" dirty="0"/>
              <a:t>Périodicité de 3095 jours = 8,47 ans</a:t>
            </a:r>
          </a:p>
          <a:p>
            <a:r>
              <a:rPr lang="fr-FR" b="1" dirty="0"/>
              <a:t>T0 au 30 Juillet 1914 (déclenchement de la première guerre mondiale)</a:t>
            </a:r>
          </a:p>
          <a:p>
            <a:r>
              <a:rPr lang="fr-FR" b="1" dirty="0"/>
              <a:t>Recalage du pic de 2014 </a:t>
            </a:r>
          </a:p>
          <a:p>
            <a:r>
              <a:rPr lang="fr-FR" b="1" i="1" dirty="0"/>
              <a:t>L’origine et le calcul fait pour arriver à ces valeurs sont expliqués dans le livre</a:t>
            </a: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B1296E8D-6E05-8B47-9330-40F3AC9D7D9B}"/>
                  </a:ext>
                </a:extLst>
              </p14:cNvPr>
              <p14:cNvContentPartPr/>
              <p14:nvPr/>
            </p14:nvContentPartPr>
            <p14:xfrm>
              <a:off x="117771" y="382389"/>
              <a:ext cx="4097880" cy="3931560"/>
            </p14:xfrm>
          </p:contentPart>
        </mc:Choice>
        <mc:Fallback xmlns="">
          <p:pic>
            <p:nvPicPr>
              <p:cNvPr id="4" name="Encre 3">
                <a:extLst>
                  <a:ext uri="{FF2B5EF4-FFF2-40B4-BE49-F238E27FC236}">
                    <a16:creationId xmlns:a16="http://schemas.microsoft.com/office/drawing/2014/main" id="{B1296E8D-6E05-8B47-9330-40F3AC9D7D9B}"/>
                  </a:ext>
                </a:extLst>
              </p:cNvPr>
              <p:cNvPicPr/>
              <p:nvPr/>
            </p:nvPicPr>
            <p:blipFill>
              <a:blip r:embed="rId3"/>
              <a:stretch>
                <a:fillRect/>
              </a:stretch>
            </p:blipFill>
            <p:spPr>
              <a:xfrm>
                <a:off x="64131" y="274749"/>
                <a:ext cx="4205520" cy="4147200"/>
              </a:xfrm>
              <a:prstGeom prst="rect">
                <a:avLst/>
              </a:prstGeom>
            </p:spPr>
          </p:pic>
        </mc:Fallback>
      </mc:AlternateContent>
    </p:spTree>
    <p:extLst>
      <p:ext uri="{BB962C8B-B14F-4D97-AF65-F5344CB8AC3E}">
        <p14:creationId xmlns:p14="http://schemas.microsoft.com/office/powerpoint/2010/main" val="25184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A2AEB-5B0E-CAF4-66E0-8A3E351F0710}"/>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797C57D-1095-F6FA-F095-092F60B123FB}"/>
              </a:ext>
            </a:extLst>
          </p:cNvPr>
          <p:cNvSpPr>
            <a:spLocks noGrp="1"/>
          </p:cNvSpPr>
          <p:nvPr>
            <p:ph type="title"/>
          </p:nvPr>
        </p:nvSpPr>
        <p:spPr>
          <a:xfrm>
            <a:off x="1371597" y="348865"/>
            <a:ext cx="10044023" cy="877729"/>
          </a:xfrm>
        </p:spPr>
        <p:txBody>
          <a:bodyPr anchor="ctr">
            <a:normAutofit fontScale="90000"/>
          </a:bodyPr>
          <a:lstStyle/>
          <a:p>
            <a:r>
              <a:rPr lang="fr-FR" sz="4000" b="1" dirty="0">
                <a:solidFill>
                  <a:srgbClr val="FFFFFF"/>
                </a:solidFill>
              </a:rPr>
              <a:t>Exemple de guerres corrélées au Cycle Quesako</a:t>
            </a:r>
          </a:p>
        </p:txBody>
      </p:sp>
      <p:grpSp>
        <p:nvGrpSpPr>
          <p:cNvPr id="4" name="Zone de dessin 5">
            <a:extLst>
              <a:ext uri="{FF2B5EF4-FFF2-40B4-BE49-F238E27FC236}">
                <a16:creationId xmlns:a16="http://schemas.microsoft.com/office/drawing/2014/main" id="{D2F80E19-880D-CADE-8D5C-26C4EBD0B960}"/>
              </a:ext>
            </a:extLst>
          </p:cNvPr>
          <p:cNvGrpSpPr/>
          <p:nvPr/>
        </p:nvGrpSpPr>
        <p:grpSpPr>
          <a:xfrm>
            <a:off x="2253061" y="2112578"/>
            <a:ext cx="7709816" cy="4192803"/>
            <a:chOff x="30687" y="563880"/>
            <a:chExt cx="3863133" cy="2423159"/>
          </a:xfrm>
        </p:grpSpPr>
        <p:sp>
          <p:nvSpPr>
            <p:cNvPr id="6" name="Rectangle 5">
              <a:extLst>
                <a:ext uri="{FF2B5EF4-FFF2-40B4-BE49-F238E27FC236}">
                  <a16:creationId xmlns:a16="http://schemas.microsoft.com/office/drawing/2014/main" id="{E1936C96-EBB8-C8A2-06DC-8DA161634CA3}"/>
                </a:ext>
              </a:extLst>
            </p:cNvPr>
            <p:cNvSpPr/>
            <p:nvPr/>
          </p:nvSpPr>
          <p:spPr>
            <a:xfrm>
              <a:off x="2699848" y="1251418"/>
              <a:ext cx="565983" cy="880815"/>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7" name="Rectangle 6">
              <a:extLst>
                <a:ext uri="{FF2B5EF4-FFF2-40B4-BE49-F238E27FC236}">
                  <a16:creationId xmlns:a16="http://schemas.microsoft.com/office/drawing/2014/main" id="{93D2B6DE-AAD1-2060-6BB6-8BCD8BFC33BA}"/>
                </a:ext>
              </a:extLst>
            </p:cNvPr>
            <p:cNvSpPr/>
            <p:nvPr/>
          </p:nvSpPr>
          <p:spPr>
            <a:xfrm>
              <a:off x="1692693" y="1250730"/>
              <a:ext cx="439232" cy="881234"/>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8" name="Rectangle 7">
              <a:extLst>
                <a:ext uri="{FF2B5EF4-FFF2-40B4-BE49-F238E27FC236}">
                  <a16:creationId xmlns:a16="http://schemas.microsoft.com/office/drawing/2014/main" id="{BE3C7ADE-CBA4-B1EB-9808-C8D956DE1C5B}"/>
                </a:ext>
              </a:extLst>
            </p:cNvPr>
            <p:cNvSpPr/>
            <p:nvPr/>
          </p:nvSpPr>
          <p:spPr>
            <a:xfrm>
              <a:off x="864247" y="1256078"/>
              <a:ext cx="439707" cy="881652"/>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9" name="Rectangle 8">
              <a:extLst>
                <a:ext uri="{FF2B5EF4-FFF2-40B4-BE49-F238E27FC236}">
                  <a16:creationId xmlns:a16="http://schemas.microsoft.com/office/drawing/2014/main" id="{FD42ADDA-3D40-DB26-ACE6-A2E44C835A04}"/>
                </a:ext>
              </a:extLst>
            </p:cNvPr>
            <p:cNvSpPr/>
            <p:nvPr/>
          </p:nvSpPr>
          <p:spPr>
            <a:xfrm>
              <a:off x="84991" y="1249716"/>
              <a:ext cx="388669" cy="882184"/>
            </a:xfrm>
            <a:prstGeom prst="rect">
              <a:avLst/>
            </a:prstGeom>
            <a:pattFill prst="dashDnDiag">
              <a:fgClr>
                <a:schemeClr val="tx1"/>
              </a:fgClr>
              <a:bgClr>
                <a:schemeClr val="bg1"/>
              </a:bgClr>
            </a:pattFill>
            <a:ln>
              <a:prstDash val="lg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cxnSp>
          <p:nvCxnSpPr>
            <p:cNvPr id="10" name="Connecteur droit 9">
              <a:extLst>
                <a:ext uri="{FF2B5EF4-FFF2-40B4-BE49-F238E27FC236}">
                  <a16:creationId xmlns:a16="http://schemas.microsoft.com/office/drawing/2014/main" id="{E15A5031-C5D4-FDAA-ED9C-CE4CB2EA7761}"/>
                </a:ext>
              </a:extLst>
            </p:cNvPr>
            <p:cNvCxnSpPr/>
            <p:nvPr/>
          </p:nvCxnSpPr>
          <p:spPr>
            <a:xfrm flipV="1">
              <a:off x="49257" y="1661160"/>
              <a:ext cx="3844563" cy="14859"/>
            </a:xfrm>
            <a:prstGeom prst="line">
              <a:avLst/>
            </a:prstGeom>
            <a:ln w="19050">
              <a:headEnd type="none"/>
              <a:tailEnd type="triangle" w="lg" len="lg"/>
            </a:ln>
          </p:spPr>
          <p:style>
            <a:lnRef idx="1">
              <a:schemeClr val="dk1"/>
            </a:lnRef>
            <a:fillRef idx="0">
              <a:schemeClr val="dk1"/>
            </a:fillRef>
            <a:effectRef idx="0">
              <a:schemeClr val="dk1"/>
            </a:effectRef>
            <a:fontRef idx="minor">
              <a:schemeClr val="tx1"/>
            </a:fontRef>
          </p:style>
        </p:cxnSp>
        <p:sp>
          <p:nvSpPr>
            <p:cNvPr id="11" name="Forme libre : forme 10">
              <a:extLst>
                <a:ext uri="{FF2B5EF4-FFF2-40B4-BE49-F238E27FC236}">
                  <a16:creationId xmlns:a16="http://schemas.microsoft.com/office/drawing/2014/main" id="{45EB5331-05A4-A779-18D3-FDA8BB2F70E7}"/>
                </a:ext>
              </a:extLst>
            </p:cNvPr>
            <p:cNvSpPr/>
            <p:nvPr/>
          </p:nvSpPr>
          <p:spPr>
            <a:xfrm>
              <a:off x="90120" y="1249930"/>
              <a:ext cx="3651301" cy="891132"/>
            </a:xfrm>
            <a:custGeom>
              <a:avLst/>
              <a:gdLst>
                <a:gd name="connsiteX0" fmla="*/ 0 w 4872250"/>
                <a:gd name="connsiteY0" fmla="*/ 655005 h 1351047"/>
                <a:gd name="connsiteX1" fmla="*/ 279779 w 4872250"/>
                <a:gd name="connsiteY1" fmla="*/ 20384 h 1351047"/>
                <a:gd name="connsiteX2" fmla="*/ 764274 w 4872250"/>
                <a:gd name="connsiteY2" fmla="*/ 1330569 h 1351047"/>
                <a:gd name="connsiteX3" fmla="*/ 1310185 w 4872250"/>
                <a:gd name="connsiteY3" fmla="*/ 13560 h 1351047"/>
                <a:gd name="connsiteX4" fmla="*/ 1883391 w 4872250"/>
                <a:gd name="connsiteY4" fmla="*/ 1351041 h 1351047"/>
                <a:gd name="connsiteX5" fmla="*/ 2429301 w 4872250"/>
                <a:gd name="connsiteY5" fmla="*/ 34032 h 1351047"/>
                <a:gd name="connsiteX6" fmla="*/ 3091217 w 4872250"/>
                <a:gd name="connsiteY6" fmla="*/ 1330569 h 1351047"/>
                <a:gd name="connsiteX7" fmla="*/ 3903259 w 4872250"/>
                <a:gd name="connsiteY7" fmla="*/ 34032 h 1351047"/>
                <a:gd name="connsiteX8" fmla="*/ 4476465 w 4872250"/>
                <a:gd name="connsiteY8" fmla="*/ 1296450 h 1351047"/>
                <a:gd name="connsiteX9" fmla="*/ 4872250 w 4872250"/>
                <a:gd name="connsiteY9" fmla="*/ 682301 h 135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2250" h="1351047">
                  <a:moveTo>
                    <a:pt x="0" y="655005"/>
                  </a:moveTo>
                  <a:cubicBezTo>
                    <a:pt x="76200" y="281397"/>
                    <a:pt x="152400" y="-92210"/>
                    <a:pt x="279779" y="20384"/>
                  </a:cubicBezTo>
                  <a:cubicBezTo>
                    <a:pt x="407158" y="132978"/>
                    <a:pt x="592540" y="1331706"/>
                    <a:pt x="764274" y="1330569"/>
                  </a:cubicBezTo>
                  <a:cubicBezTo>
                    <a:pt x="936008" y="1329432"/>
                    <a:pt x="1123666" y="10148"/>
                    <a:pt x="1310185" y="13560"/>
                  </a:cubicBezTo>
                  <a:cubicBezTo>
                    <a:pt x="1496704" y="16972"/>
                    <a:pt x="1696872" y="1347629"/>
                    <a:pt x="1883391" y="1351041"/>
                  </a:cubicBezTo>
                  <a:cubicBezTo>
                    <a:pt x="2069910" y="1354453"/>
                    <a:pt x="2227997" y="37444"/>
                    <a:pt x="2429301" y="34032"/>
                  </a:cubicBezTo>
                  <a:cubicBezTo>
                    <a:pt x="2630605" y="30620"/>
                    <a:pt x="2845557" y="1330569"/>
                    <a:pt x="3091217" y="1330569"/>
                  </a:cubicBezTo>
                  <a:cubicBezTo>
                    <a:pt x="3336877" y="1330569"/>
                    <a:pt x="3672384" y="39718"/>
                    <a:pt x="3903259" y="34032"/>
                  </a:cubicBezTo>
                  <a:cubicBezTo>
                    <a:pt x="4134134" y="28345"/>
                    <a:pt x="4314967" y="1188405"/>
                    <a:pt x="4476465" y="1296450"/>
                  </a:cubicBezTo>
                  <a:cubicBezTo>
                    <a:pt x="4637964" y="1404495"/>
                    <a:pt x="4793775" y="780110"/>
                    <a:pt x="4872250" y="68230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200" b="1"/>
            </a:p>
          </p:txBody>
        </p:sp>
        <p:sp>
          <p:nvSpPr>
            <p:cNvPr id="13" name="Rectangle 12">
              <a:extLst>
                <a:ext uri="{FF2B5EF4-FFF2-40B4-BE49-F238E27FC236}">
                  <a16:creationId xmlns:a16="http://schemas.microsoft.com/office/drawing/2014/main" id="{DC63199F-E718-330C-F5F2-0B85EF5B484B}"/>
                </a:ext>
              </a:extLst>
            </p:cNvPr>
            <p:cNvSpPr/>
            <p:nvPr/>
          </p:nvSpPr>
          <p:spPr>
            <a:xfrm>
              <a:off x="30687" y="563880"/>
              <a:ext cx="1399266" cy="4197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1872" b="1" kern="1200">
                  <a:solidFill>
                    <a:srgbClr val="000000"/>
                  </a:solidFill>
                  <a:latin typeface="Times New Roman" panose="02020603050405020304" pitchFamily="18" charset="0"/>
                  <a:ea typeface="+mn-ea"/>
                  <a:cs typeface="+mn-cs"/>
                </a:rPr>
                <a:t>Phase d’amplification</a:t>
              </a:r>
              <a:endParaRPr lang="fr-FR" b="1">
                <a:effectLst/>
                <a:latin typeface="Times New Roman" panose="02020603050405020304" pitchFamily="18" charset="0"/>
                <a:ea typeface="Calibri" panose="020F0502020204030204" pitchFamily="34" charset="0"/>
              </a:endParaRPr>
            </a:p>
          </p:txBody>
        </p:sp>
        <p:cxnSp>
          <p:nvCxnSpPr>
            <p:cNvPr id="14" name="Connecteur droit avec flèche 13">
              <a:extLst>
                <a:ext uri="{FF2B5EF4-FFF2-40B4-BE49-F238E27FC236}">
                  <a16:creationId xmlns:a16="http://schemas.microsoft.com/office/drawing/2014/main" id="{D9A471AA-F1BC-1F87-B191-45166CDF3F25}"/>
                </a:ext>
              </a:extLst>
            </p:cNvPr>
            <p:cNvCxnSpPr/>
            <p:nvPr/>
          </p:nvCxnSpPr>
          <p:spPr>
            <a:xfrm flipH="1">
              <a:off x="141258" y="1002320"/>
              <a:ext cx="25570" cy="25326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D9A623F-0AD6-186A-D8D4-2007B644311D}"/>
                </a:ext>
              </a:extLst>
            </p:cNvPr>
            <p:cNvCxnSpPr/>
            <p:nvPr/>
          </p:nvCxnSpPr>
          <p:spPr>
            <a:xfrm>
              <a:off x="905157" y="983787"/>
              <a:ext cx="35691" cy="257585"/>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7ADB11C-59F3-663B-4DB6-D910E02E6529}"/>
                </a:ext>
              </a:extLst>
            </p:cNvPr>
            <p:cNvSpPr/>
            <p:nvPr/>
          </p:nvSpPr>
          <p:spPr>
            <a:xfrm>
              <a:off x="1470482" y="571501"/>
              <a:ext cx="1513780" cy="4121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1872" b="1" kern="1200">
                  <a:solidFill>
                    <a:srgbClr val="000000"/>
                  </a:solidFill>
                  <a:latin typeface="Times New Roman" panose="02020603050405020304" pitchFamily="18" charset="0"/>
                  <a:ea typeface="+mn-ea"/>
                  <a:cs typeface="+mn-cs"/>
                </a:rPr>
                <a:t>Pic d’amplification</a:t>
              </a:r>
              <a:endParaRPr lang="fr-FR" b="1">
                <a:effectLst/>
                <a:latin typeface="Times New Roman" panose="02020603050405020304" pitchFamily="18" charset="0"/>
                <a:ea typeface="Calibri" panose="020F0502020204030204" pitchFamily="34" charset="0"/>
              </a:endParaRPr>
            </a:p>
          </p:txBody>
        </p:sp>
        <p:cxnSp>
          <p:nvCxnSpPr>
            <p:cNvPr id="17" name="Connecteur droit avec flèche 16">
              <a:extLst>
                <a:ext uri="{FF2B5EF4-FFF2-40B4-BE49-F238E27FC236}">
                  <a16:creationId xmlns:a16="http://schemas.microsoft.com/office/drawing/2014/main" id="{FE4F6A26-BFBE-EFFC-D905-8A6D37E50A26}"/>
                </a:ext>
              </a:extLst>
            </p:cNvPr>
            <p:cNvCxnSpPr/>
            <p:nvPr/>
          </p:nvCxnSpPr>
          <p:spPr>
            <a:xfrm flipH="1">
              <a:off x="1087324" y="985230"/>
              <a:ext cx="472409" cy="246637"/>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BAB0F59-195C-ECC5-E8C7-00F8936DD84B}"/>
                </a:ext>
              </a:extLst>
            </p:cNvPr>
            <p:cNvCxnSpPr/>
            <p:nvPr/>
          </p:nvCxnSpPr>
          <p:spPr>
            <a:xfrm flipH="1">
              <a:off x="1895315" y="985298"/>
              <a:ext cx="10228" cy="250835"/>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72B440F-C1C2-BD1A-F7FD-661C9C936AA7}"/>
                </a:ext>
              </a:extLst>
            </p:cNvPr>
            <p:cNvSpPr/>
            <p:nvPr/>
          </p:nvSpPr>
          <p:spPr>
            <a:xfrm>
              <a:off x="1465739" y="2453324"/>
              <a:ext cx="1246981" cy="5337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1872" b="1" kern="1200">
                  <a:solidFill>
                    <a:srgbClr val="000000"/>
                  </a:solidFill>
                  <a:latin typeface="Times New Roman" panose="02020603050405020304" pitchFamily="18" charset="0"/>
                  <a:ea typeface="+mn-ea"/>
                  <a:cs typeface="+mn-cs"/>
                </a:rPr>
                <a:t>Pic d’atténuation</a:t>
              </a:r>
              <a:endParaRPr lang="fr-FR" b="1">
                <a:effectLst/>
                <a:latin typeface="Times New Roman" panose="02020603050405020304" pitchFamily="18" charset="0"/>
                <a:ea typeface="Calibri" panose="020F0502020204030204" pitchFamily="34" charset="0"/>
              </a:endParaRPr>
            </a:p>
          </p:txBody>
        </p:sp>
        <p:sp>
          <p:nvSpPr>
            <p:cNvPr id="20" name="Rectangle 19">
              <a:extLst>
                <a:ext uri="{FF2B5EF4-FFF2-40B4-BE49-F238E27FC236}">
                  <a16:creationId xmlns:a16="http://schemas.microsoft.com/office/drawing/2014/main" id="{CB251694-5F18-786C-222E-6DE84D8A06A8}"/>
                </a:ext>
              </a:extLst>
            </p:cNvPr>
            <p:cNvSpPr/>
            <p:nvPr/>
          </p:nvSpPr>
          <p:spPr>
            <a:xfrm>
              <a:off x="38103" y="2453322"/>
              <a:ext cx="1399069" cy="52609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7554" algn="ctr" defTabSz="950976">
                <a:spcAft>
                  <a:spcPts val="600"/>
                </a:spcAft>
              </a:pPr>
              <a:r>
                <a:rPr lang="fr-FR" sz="1872" b="1" kern="1200">
                  <a:solidFill>
                    <a:srgbClr val="000000"/>
                  </a:solidFill>
                  <a:latin typeface="Times New Roman" panose="02020603050405020304" pitchFamily="18" charset="0"/>
                  <a:ea typeface="+mn-ea"/>
                  <a:cs typeface="+mn-cs"/>
                </a:rPr>
                <a:t>Phase d’atténuation</a:t>
              </a:r>
              <a:endParaRPr lang="fr-FR" b="1">
                <a:effectLst/>
                <a:latin typeface="Times New Roman" panose="02020603050405020304" pitchFamily="18" charset="0"/>
                <a:ea typeface="Calibri" panose="020F0502020204030204" pitchFamily="34" charset="0"/>
              </a:endParaRPr>
            </a:p>
          </p:txBody>
        </p:sp>
        <p:cxnSp>
          <p:nvCxnSpPr>
            <p:cNvPr id="21" name="Connecteur droit avec flèche 20">
              <a:extLst>
                <a:ext uri="{FF2B5EF4-FFF2-40B4-BE49-F238E27FC236}">
                  <a16:creationId xmlns:a16="http://schemas.microsoft.com/office/drawing/2014/main" id="{77023187-EDAA-D21F-8DE8-C10642CD1DEC}"/>
                </a:ext>
              </a:extLst>
            </p:cNvPr>
            <p:cNvCxnSpPr/>
            <p:nvPr/>
          </p:nvCxnSpPr>
          <p:spPr>
            <a:xfrm flipV="1">
              <a:off x="627076" y="2167821"/>
              <a:ext cx="10228" cy="274242"/>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62719C74-BDBD-0954-C944-320F9B61B593}"/>
                </a:ext>
              </a:extLst>
            </p:cNvPr>
            <p:cNvCxnSpPr/>
            <p:nvPr/>
          </p:nvCxnSpPr>
          <p:spPr>
            <a:xfrm flipH="1" flipV="1">
              <a:off x="1501547" y="2181565"/>
              <a:ext cx="51138" cy="260777"/>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BD1C0A5-B3C5-E313-A2C2-20EAA71F3D48}"/>
                </a:ext>
              </a:extLst>
            </p:cNvPr>
            <p:cNvCxnSpPr/>
            <p:nvPr/>
          </p:nvCxnSpPr>
          <p:spPr>
            <a:xfrm>
              <a:off x="494115" y="2158097"/>
              <a:ext cx="35797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1D9809D2-A78F-2E34-5C8B-2D3AB0459BD3}"/>
                </a:ext>
              </a:extLst>
            </p:cNvPr>
            <p:cNvCxnSpPr/>
            <p:nvPr/>
          </p:nvCxnSpPr>
          <p:spPr>
            <a:xfrm flipV="1">
              <a:off x="2319766" y="2147020"/>
              <a:ext cx="73527" cy="306023"/>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644E5E6D-A5E1-0EE9-CEDC-092A2CFFAD51}"/>
              </a:ext>
            </a:extLst>
          </p:cNvPr>
          <p:cNvGrpSpPr/>
          <p:nvPr/>
        </p:nvGrpSpPr>
        <p:grpSpPr>
          <a:xfrm>
            <a:off x="7553021" y="3327812"/>
            <a:ext cx="2810607" cy="602259"/>
            <a:chOff x="7538597" y="3143064"/>
            <a:chExt cx="2810607" cy="602259"/>
          </a:xfrm>
        </p:grpSpPr>
        <p:sp>
          <p:nvSpPr>
            <p:cNvPr id="5" name="AutoShape 92">
              <a:extLst>
                <a:ext uri="{FF2B5EF4-FFF2-40B4-BE49-F238E27FC236}">
                  <a16:creationId xmlns:a16="http://schemas.microsoft.com/office/drawing/2014/main" id="{00000000-0008-0000-0000-000044000000}"/>
                </a:ext>
              </a:extLst>
            </p:cNvPr>
            <p:cNvSpPr>
              <a:spLocks noChangeArrowheads="1"/>
            </p:cNvSpPr>
            <p:nvPr/>
          </p:nvSpPr>
          <p:spPr bwMode="auto">
            <a:xfrm>
              <a:off x="7538597" y="3151824"/>
              <a:ext cx="481158" cy="593499"/>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7" name="Rectangle 26">
              <a:extLst>
                <a:ext uri="{FF2B5EF4-FFF2-40B4-BE49-F238E27FC236}">
                  <a16:creationId xmlns:a16="http://schemas.microsoft.com/office/drawing/2014/main" id="{C4B6D2E4-5C58-29B9-E454-28F8E471040E}"/>
                </a:ext>
              </a:extLst>
            </p:cNvPr>
            <p:cNvSpPr/>
            <p:nvPr/>
          </p:nvSpPr>
          <p:spPr>
            <a:xfrm>
              <a:off x="8109639" y="3143064"/>
              <a:ext cx="2239565" cy="56394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2022 Guerre Russie-Ukraine</a:t>
              </a:r>
            </a:p>
          </p:txBody>
        </p:sp>
      </p:grpSp>
      <p:grpSp>
        <p:nvGrpSpPr>
          <p:cNvPr id="35" name="Groupe 34">
            <a:extLst>
              <a:ext uri="{FF2B5EF4-FFF2-40B4-BE49-F238E27FC236}">
                <a16:creationId xmlns:a16="http://schemas.microsoft.com/office/drawing/2014/main" id="{7DE288F5-2E13-4AC0-A44C-984F3E459EB6}"/>
              </a:ext>
            </a:extLst>
          </p:cNvPr>
          <p:cNvGrpSpPr/>
          <p:nvPr/>
        </p:nvGrpSpPr>
        <p:grpSpPr>
          <a:xfrm>
            <a:off x="5753274" y="3284766"/>
            <a:ext cx="2037153" cy="1213016"/>
            <a:chOff x="5753274" y="3284766"/>
            <a:chExt cx="2037153" cy="1213016"/>
          </a:xfrm>
        </p:grpSpPr>
        <p:sp>
          <p:nvSpPr>
            <p:cNvPr id="12" name="AutoShape 92">
              <a:extLst>
                <a:ext uri="{FF2B5EF4-FFF2-40B4-BE49-F238E27FC236}">
                  <a16:creationId xmlns:a16="http://schemas.microsoft.com/office/drawing/2014/main" id="{26AA5237-DC55-9DCB-E3FF-17875A3C1C74}"/>
                </a:ext>
              </a:extLst>
            </p:cNvPr>
            <p:cNvSpPr>
              <a:spLocks noChangeArrowheads="1"/>
            </p:cNvSpPr>
            <p:nvPr/>
          </p:nvSpPr>
          <p:spPr bwMode="auto">
            <a:xfrm>
              <a:off x="5753274" y="3284766"/>
              <a:ext cx="481158" cy="593499"/>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8" name="Rectangle 27">
              <a:extLst>
                <a:ext uri="{FF2B5EF4-FFF2-40B4-BE49-F238E27FC236}">
                  <a16:creationId xmlns:a16="http://schemas.microsoft.com/office/drawing/2014/main" id="{93F46A46-1785-78A2-D9C6-432E236B29E0}"/>
                </a:ext>
              </a:extLst>
            </p:cNvPr>
            <p:cNvSpPr/>
            <p:nvPr/>
          </p:nvSpPr>
          <p:spPr>
            <a:xfrm>
              <a:off x="5753274" y="3933833"/>
              <a:ext cx="2037153" cy="56394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2014 Guerre du Donbass</a:t>
              </a:r>
            </a:p>
          </p:txBody>
        </p:sp>
      </p:grpSp>
      <p:grpSp>
        <p:nvGrpSpPr>
          <p:cNvPr id="37" name="Groupe 36">
            <a:extLst>
              <a:ext uri="{FF2B5EF4-FFF2-40B4-BE49-F238E27FC236}">
                <a16:creationId xmlns:a16="http://schemas.microsoft.com/office/drawing/2014/main" id="{8A64626E-92D1-1CC3-E2C1-AC730CB6BA42}"/>
              </a:ext>
            </a:extLst>
          </p:cNvPr>
          <p:cNvGrpSpPr/>
          <p:nvPr/>
        </p:nvGrpSpPr>
        <p:grpSpPr>
          <a:xfrm>
            <a:off x="3344780" y="3455657"/>
            <a:ext cx="2037153" cy="1245532"/>
            <a:chOff x="3416291" y="3113515"/>
            <a:chExt cx="2037153" cy="1245532"/>
          </a:xfrm>
        </p:grpSpPr>
        <p:sp>
          <p:nvSpPr>
            <p:cNvPr id="23" name="AutoShape 92">
              <a:extLst>
                <a:ext uri="{FF2B5EF4-FFF2-40B4-BE49-F238E27FC236}">
                  <a16:creationId xmlns:a16="http://schemas.microsoft.com/office/drawing/2014/main" id="{EC62E351-0213-848B-34B2-7994B2070E05}"/>
                </a:ext>
              </a:extLst>
            </p:cNvPr>
            <p:cNvSpPr>
              <a:spLocks noChangeArrowheads="1"/>
            </p:cNvSpPr>
            <p:nvPr/>
          </p:nvSpPr>
          <p:spPr bwMode="auto">
            <a:xfrm>
              <a:off x="4491085" y="3113515"/>
              <a:ext cx="481158" cy="593499"/>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9" name="Rectangle 28">
              <a:extLst>
                <a:ext uri="{FF2B5EF4-FFF2-40B4-BE49-F238E27FC236}">
                  <a16:creationId xmlns:a16="http://schemas.microsoft.com/office/drawing/2014/main" id="{7FECB2DF-47AD-28CF-660C-943DCB9831CC}"/>
                </a:ext>
              </a:extLst>
            </p:cNvPr>
            <p:cNvSpPr/>
            <p:nvPr/>
          </p:nvSpPr>
          <p:spPr>
            <a:xfrm>
              <a:off x="3416291" y="3795098"/>
              <a:ext cx="2037153" cy="56394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2008 Guerre de Géorgie</a:t>
              </a:r>
            </a:p>
          </p:txBody>
        </p:sp>
      </p:grpSp>
      <p:grpSp>
        <p:nvGrpSpPr>
          <p:cNvPr id="38" name="Groupe 37">
            <a:extLst>
              <a:ext uri="{FF2B5EF4-FFF2-40B4-BE49-F238E27FC236}">
                <a16:creationId xmlns:a16="http://schemas.microsoft.com/office/drawing/2014/main" id="{DA07CD03-38BF-43F8-F0B6-2D85BDDDC93F}"/>
              </a:ext>
            </a:extLst>
          </p:cNvPr>
          <p:cNvGrpSpPr/>
          <p:nvPr/>
        </p:nvGrpSpPr>
        <p:grpSpPr>
          <a:xfrm>
            <a:off x="968827" y="3196393"/>
            <a:ext cx="2060554" cy="1164005"/>
            <a:chOff x="1165602" y="3196393"/>
            <a:chExt cx="2060554" cy="1164005"/>
          </a:xfrm>
        </p:grpSpPr>
        <p:sp>
          <p:nvSpPr>
            <p:cNvPr id="26" name="AutoShape 92">
              <a:extLst>
                <a:ext uri="{FF2B5EF4-FFF2-40B4-BE49-F238E27FC236}">
                  <a16:creationId xmlns:a16="http://schemas.microsoft.com/office/drawing/2014/main" id="{8940DEA5-4378-3F45-9D4F-36B355D8EA3F}"/>
                </a:ext>
              </a:extLst>
            </p:cNvPr>
            <p:cNvSpPr>
              <a:spLocks noChangeArrowheads="1"/>
            </p:cNvSpPr>
            <p:nvPr/>
          </p:nvSpPr>
          <p:spPr bwMode="auto">
            <a:xfrm>
              <a:off x="2744998" y="3196393"/>
              <a:ext cx="481158" cy="593499"/>
            </a:xfrm>
            <a:prstGeom prst="irregularSeal1">
              <a:avLst/>
            </a:prstGeom>
            <a:solidFill>
              <a:srgbClr val="FF0000"/>
            </a:solidFill>
            <a:ln w="25400">
              <a:solidFill>
                <a:srgbClr val="000000"/>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31" name="Rectangle 30">
              <a:extLst>
                <a:ext uri="{FF2B5EF4-FFF2-40B4-BE49-F238E27FC236}">
                  <a16:creationId xmlns:a16="http://schemas.microsoft.com/office/drawing/2014/main" id="{C4CB8978-2879-6B9A-558B-2FA16E07B52A}"/>
                </a:ext>
              </a:extLst>
            </p:cNvPr>
            <p:cNvSpPr/>
            <p:nvPr/>
          </p:nvSpPr>
          <p:spPr>
            <a:xfrm>
              <a:off x="1165602" y="3796449"/>
              <a:ext cx="2037153" cy="56394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1999 Guerre du Kosovo</a:t>
              </a:r>
            </a:p>
          </p:txBody>
        </p:sp>
      </p:grpSp>
      <p:sp>
        <p:nvSpPr>
          <p:cNvPr id="39" name="Rectangle 38">
            <a:extLst>
              <a:ext uri="{FF2B5EF4-FFF2-40B4-BE49-F238E27FC236}">
                <a16:creationId xmlns:a16="http://schemas.microsoft.com/office/drawing/2014/main" id="{C0338924-57D2-F10B-B7CC-B12C7546CF65}"/>
              </a:ext>
            </a:extLst>
          </p:cNvPr>
          <p:cNvSpPr/>
          <p:nvPr/>
        </p:nvSpPr>
        <p:spPr>
          <a:xfrm>
            <a:off x="1250066" y="1575955"/>
            <a:ext cx="8148577" cy="48747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Phénomène cyclique de période d’environ 8 ans et demi</a:t>
            </a:r>
          </a:p>
        </p:txBody>
      </p:sp>
      <p:sp>
        <p:nvSpPr>
          <p:cNvPr id="3" name="ZoneTexte 2">
            <a:extLst>
              <a:ext uri="{FF2B5EF4-FFF2-40B4-BE49-F238E27FC236}">
                <a16:creationId xmlns:a16="http://schemas.microsoft.com/office/drawing/2014/main" id="{7F4FB5C8-A084-5B8D-5779-73D33B5517FD}"/>
              </a:ext>
            </a:extLst>
          </p:cNvPr>
          <p:cNvSpPr txBox="1"/>
          <p:nvPr/>
        </p:nvSpPr>
        <p:spPr>
          <a:xfrm>
            <a:off x="783771" y="4801511"/>
            <a:ext cx="9579857" cy="1384995"/>
          </a:xfrm>
          <a:prstGeom prst="rect">
            <a:avLst/>
          </a:prstGeom>
          <a:solidFill>
            <a:schemeClr val="tx1"/>
          </a:solidFill>
        </p:spPr>
        <p:txBody>
          <a:bodyPr wrap="square" rtlCol="0">
            <a:spAutoFit/>
          </a:bodyPr>
          <a:lstStyle/>
          <a:p>
            <a:r>
              <a:rPr lang="fr-FR" sz="2800" b="1" dirty="0">
                <a:solidFill>
                  <a:schemeClr val="bg1"/>
                </a:solidFill>
              </a:rPr>
              <a:t>Dans cet exemple, les 4 dernières guerres sur le sol européen se sont déclenchées pendant des phases d’amplification.</a:t>
            </a:r>
          </a:p>
        </p:txBody>
      </p:sp>
      <p:sp>
        <p:nvSpPr>
          <p:cNvPr id="40" name="ZoneTexte 39">
            <a:extLst>
              <a:ext uri="{FF2B5EF4-FFF2-40B4-BE49-F238E27FC236}">
                <a16:creationId xmlns:a16="http://schemas.microsoft.com/office/drawing/2014/main" id="{14E75EFB-2F1F-AB50-35A8-2991B5881295}"/>
              </a:ext>
            </a:extLst>
          </p:cNvPr>
          <p:cNvSpPr txBox="1"/>
          <p:nvPr/>
        </p:nvSpPr>
        <p:spPr>
          <a:xfrm>
            <a:off x="8179937" y="2011416"/>
            <a:ext cx="3194592" cy="1200329"/>
          </a:xfrm>
          <a:prstGeom prst="rect">
            <a:avLst/>
          </a:prstGeom>
          <a:noFill/>
          <a:ln w="66675">
            <a:solidFill>
              <a:srgbClr val="C00000"/>
            </a:solidFill>
          </a:ln>
        </p:spPr>
        <p:txBody>
          <a:bodyPr wrap="none" rtlCol="0">
            <a:spAutoFit/>
          </a:bodyPr>
          <a:lstStyle/>
          <a:p>
            <a:pPr algn="ctr"/>
            <a:r>
              <a:rPr lang="fr-FR" sz="2400" b="1" dirty="0">
                <a:solidFill>
                  <a:srgbClr val="FF0000"/>
                </a:solidFill>
              </a:rPr>
              <a:t>Quelles ont été</a:t>
            </a:r>
          </a:p>
          <a:p>
            <a:pPr algn="ctr"/>
            <a:r>
              <a:rPr lang="fr-FR" sz="2400" b="1" dirty="0">
                <a:solidFill>
                  <a:srgbClr val="FF0000"/>
                </a:solidFill>
              </a:rPr>
              <a:t> les dernières guerres</a:t>
            </a:r>
          </a:p>
          <a:p>
            <a:pPr algn="ctr"/>
            <a:r>
              <a:rPr lang="fr-FR" sz="2400" b="1" dirty="0">
                <a:solidFill>
                  <a:srgbClr val="FF0000"/>
                </a:solidFill>
              </a:rPr>
              <a:t> en Europe ?</a:t>
            </a:r>
          </a:p>
        </p:txBody>
      </p:sp>
    </p:spTree>
    <p:extLst>
      <p:ext uri="{BB962C8B-B14F-4D97-AF65-F5344CB8AC3E}">
        <p14:creationId xmlns:p14="http://schemas.microsoft.com/office/powerpoint/2010/main" val="411020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0A80-AC12-4278-9EC9-F47B9FE155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1FC051E-4C04-B53B-3552-61EDC3CC0AEE}"/>
              </a:ext>
            </a:extLst>
          </p:cNvPr>
          <p:cNvSpPr>
            <a:spLocks noGrp="1"/>
          </p:cNvSpPr>
          <p:nvPr>
            <p:ph type="title"/>
          </p:nvPr>
        </p:nvSpPr>
        <p:spPr>
          <a:xfrm>
            <a:off x="903514" y="1088572"/>
            <a:ext cx="11184164" cy="3744686"/>
          </a:xfrm>
        </p:spPr>
        <p:txBody>
          <a:bodyPr>
            <a:normAutofit fontScale="90000"/>
          </a:bodyPr>
          <a:lstStyle/>
          <a:p>
            <a:pPr algn="ctr"/>
            <a:r>
              <a:rPr lang="fr-FR" sz="8800" b="1" dirty="0"/>
              <a:t>Confirmation du « Cycle Quésako » par des contextes de guerres</a:t>
            </a:r>
          </a:p>
        </p:txBody>
      </p:sp>
    </p:spTree>
    <p:extLst>
      <p:ext uri="{BB962C8B-B14F-4D97-AF65-F5344CB8AC3E}">
        <p14:creationId xmlns:p14="http://schemas.microsoft.com/office/powerpoint/2010/main" val="42781680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Coin à bandes">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1714</TotalTime>
  <Words>650</Words>
  <Application>Microsoft Office PowerPoint</Application>
  <PresentationFormat>Grand écran</PresentationFormat>
  <Paragraphs>84</Paragraphs>
  <Slides>26</Slides>
  <Notes>2</Notes>
  <HiddenSlides>3</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Aptos</vt:lpstr>
      <vt:lpstr>Aptos Display</vt:lpstr>
      <vt:lpstr>Arial</vt:lpstr>
      <vt:lpstr>Calibri</vt:lpstr>
      <vt:lpstr>Times New Roman</vt:lpstr>
      <vt:lpstr>Thème Office</vt:lpstr>
      <vt:lpstr>Un phénomène cyclique qui favorise les guerres ?</vt:lpstr>
      <vt:lpstr>Préambule</vt:lpstr>
      <vt:lpstr>Présentation polémologiquement neutre</vt:lpstr>
      <vt:lpstr>Eléments d’un phénomène cyclique</vt:lpstr>
      <vt:lpstr>Si les guerres étaient réparties aléatoirement, il y aurait autant de guerres qui se déclenchent durant les phases d’amplification que durant les phases d’atténuation. </vt:lpstr>
      <vt:lpstr>Démontrer qu’il y a un phénomène cyclique revient à démonter qu’une majorité de guerres se déclenchent durant les phases d’amplification </vt:lpstr>
      <vt:lpstr>Le Cycle Quésako</vt:lpstr>
      <vt:lpstr>Exemple de guerres corrélées au Cycle Quesako</vt:lpstr>
      <vt:lpstr>Confirmation du « Cycle Quésako » par des contextes de guerres</vt:lpstr>
      <vt:lpstr>Graphique de contexte, comment le lire?</vt:lpstr>
      <vt:lpstr>Exemple 1</vt:lpstr>
      <vt:lpstr>Exemple 2</vt:lpstr>
      <vt:lpstr>Exemple 3</vt:lpstr>
      <vt:lpstr>Explication des écarts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coin des sceptiques</vt:lpstr>
      <vt:lpstr>Alors que conclure des contextes ?</vt:lpstr>
      <vt:lpstr> 1° round de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Jean-Baptiste Renard</dc:creator>
  <cp:lastModifiedBy>Jean-Baptiste Renard</cp:lastModifiedBy>
  <cp:revision>14</cp:revision>
  <dcterms:created xsi:type="dcterms:W3CDTF">2025-06-21T15:06:50Z</dcterms:created>
  <dcterms:modified xsi:type="dcterms:W3CDTF">2025-12-16T08:37:34Z</dcterms:modified>
</cp:coreProperties>
</file>